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gif" ContentType="image/gif"/>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1.xml" ContentType="application/vnd.openxmlformats-officedocument.presentationml.notesSlide+xml"/>
  <Override PartName="/ppt/diagrams/data4.xml" ContentType="application/vnd.openxmlformats-officedocument.drawingml.diagramData+xml"/>
  <Override PartName="/ppt/diagrams/layout4.xml" ContentType="application/vnd.openxmlformats-officedocument.drawingml.diagramLayout+xml"/>
  <Override PartName="/ppt/diagrams/quickStyle4.xml" ContentType="application/vnd.openxmlformats-officedocument.drawingml.diagramStyle+xml"/>
  <Override PartName="/ppt/diagrams/colors4.xml" ContentType="application/vnd.openxmlformats-officedocument.drawingml.diagramColors+xml"/>
  <Override PartName="/ppt/diagrams/drawing4.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7" r:id="rId1"/>
  </p:sldMasterIdLst>
  <p:notesMasterIdLst>
    <p:notesMasterId r:id="rId18"/>
  </p:notesMasterIdLst>
  <p:sldIdLst>
    <p:sldId id="256" r:id="rId2"/>
    <p:sldId id="258" r:id="rId3"/>
    <p:sldId id="259" r:id="rId4"/>
    <p:sldId id="260" r:id="rId5"/>
    <p:sldId id="267" r:id="rId6"/>
    <p:sldId id="270" r:id="rId7"/>
    <p:sldId id="278" r:id="rId8"/>
    <p:sldId id="282" r:id="rId9"/>
    <p:sldId id="283" r:id="rId10"/>
    <p:sldId id="271" r:id="rId11"/>
    <p:sldId id="286" r:id="rId12"/>
    <p:sldId id="284" r:id="rId13"/>
    <p:sldId id="273" r:id="rId14"/>
    <p:sldId id="262" r:id="rId15"/>
    <p:sldId id="287" r:id="rId16"/>
    <p:sldId id="288"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xmlns=""/>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000" autoAdjust="0"/>
    <p:restoredTop sz="94434" autoAdjust="0"/>
  </p:normalViewPr>
  <p:slideViewPr>
    <p:cSldViewPr snapToGrid="0">
      <p:cViewPr>
        <p:scale>
          <a:sx n="75" d="100"/>
          <a:sy n="75" d="100"/>
        </p:scale>
        <p:origin x="-540" y="-54"/>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4.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32894D27-40F9-42EA-B096-9CAA8CD1946A}" type="doc">
      <dgm:prSet loTypeId="urn:microsoft.com/office/officeart/2005/8/layout/vList5" loCatId="list" qsTypeId="urn:microsoft.com/office/officeart/2005/8/quickstyle/simple1" qsCatId="simple" csTypeId="urn:microsoft.com/office/officeart/2005/8/colors/accent1_2" csCatId="accent1" phldr="1"/>
      <dgm:spPr/>
      <dgm:t>
        <a:bodyPr/>
        <a:lstStyle/>
        <a:p>
          <a:endParaRPr lang="en-US"/>
        </a:p>
      </dgm:t>
    </dgm:pt>
    <dgm:pt modelId="{BB3868D2-9BCB-4319-A3D5-8D8351D7F326}">
      <dgm:prSet phldrT="[Text]"/>
      <dgm:spPr/>
      <dgm:t>
        <a:bodyPr/>
        <a:lstStyle/>
        <a:p>
          <a:r>
            <a:rPr lang="en-US" b="1" dirty="0" smtClean="0"/>
            <a:t>Fetal movement counting</a:t>
          </a:r>
          <a:endParaRPr lang="en-US" dirty="0"/>
        </a:p>
      </dgm:t>
    </dgm:pt>
    <dgm:pt modelId="{1F8A66D9-BA49-4478-AE67-EA6F7E88B537}" type="parTrans" cxnId="{75D64580-67E1-424D-B4CC-01E38B0D331E}">
      <dgm:prSet/>
      <dgm:spPr/>
      <dgm:t>
        <a:bodyPr/>
        <a:lstStyle/>
        <a:p>
          <a:endParaRPr lang="en-US"/>
        </a:p>
      </dgm:t>
    </dgm:pt>
    <dgm:pt modelId="{80B58454-21AF-41C6-9336-FB9E1C113001}" type="sibTrans" cxnId="{75D64580-67E1-424D-B4CC-01E38B0D331E}">
      <dgm:prSet/>
      <dgm:spPr/>
      <dgm:t>
        <a:bodyPr/>
        <a:lstStyle/>
        <a:p>
          <a:endParaRPr lang="en-US"/>
        </a:p>
      </dgm:t>
    </dgm:pt>
    <dgm:pt modelId="{4D8671E7-3D36-4165-8A4C-8FEC355EC436}">
      <dgm:prSet phldrT="[Text]"/>
      <dgm:spPr/>
      <dgm:t>
        <a:bodyPr/>
        <a:lstStyle/>
        <a:p>
          <a:r>
            <a:rPr lang="en-US" dirty="0" smtClean="0"/>
            <a:t>fetal movement decreases in response to fetal hypoxemia </a:t>
          </a:r>
          <a:endParaRPr lang="en-US" dirty="0"/>
        </a:p>
      </dgm:t>
    </dgm:pt>
    <dgm:pt modelId="{B7A9BFBB-A4E6-4363-BF31-75F43492104C}" type="parTrans" cxnId="{352694EC-444E-49C5-AEB4-FD50ADDDEB4F}">
      <dgm:prSet/>
      <dgm:spPr/>
      <dgm:t>
        <a:bodyPr/>
        <a:lstStyle/>
        <a:p>
          <a:endParaRPr lang="en-US"/>
        </a:p>
      </dgm:t>
    </dgm:pt>
    <dgm:pt modelId="{85C845D9-9CDF-4674-86BB-7369E9445D41}" type="sibTrans" cxnId="{352694EC-444E-49C5-AEB4-FD50ADDDEB4F}">
      <dgm:prSet/>
      <dgm:spPr/>
      <dgm:t>
        <a:bodyPr/>
        <a:lstStyle/>
        <a:p>
          <a:endParaRPr lang="en-US"/>
        </a:p>
      </dgm:t>
    </dgm:pt>
    <dgm:pt modelId="{B147B76B-8C6F-456B-A17F-BFA14A295D0A}">
      <dgm:prSet phldrT="[Text]"/>
      <dgm:spPr/>
      <dgm:t>
        <a:bodyPr/>
        <a:lstStyle/>
        <a:p>
          <a:r>
            <a:rPr lang="en-US" b="1" dirty="0" smtClean="0"/>
            <a:t>Cardiotocographic techniques</a:t>
          </a:r>
          <a:endParaRPr lang="en-US" dirty="0"/>
        </a:p>
      </dgm:t>
    </dgm:pt>
    <dgm:pt modelId="{033C3C78-1FFA-4889-8A8F-C07D3A6FA8F5}" type="parTrans" cxnId="{B46E2E93-C946-4B13-8E4A-D6D51F92DBC8}">
      <dgm:prSet/>
      <dgm:spPr/>
      <dgm:t>
        <a:bodyPr/>
        <a:lstStyle/>
        <a:p>
          <a:endParaRPr lang="en-US"/>
        </a:p>
      </dgm:t>
    </dgm:pt>
    <dgm:pt modelId="{19D84A7A-AF13-47CE-999A-A80FAFEE69B2}" type="sibTrans" cxnId="{B46E2E93-C946-4B13-8E4A-D6D51F92DBC8}">
      <dgm:prSet/>
      <dgm:spPr/>
      <dgm:t>
        <a:bodyPr/>
        <a:lstStyle/>
        <a:p>
          <a:endParaRPr lang="en-US"/>
        </a:p>
      </dgm:t>
    </dgm:pt>
    <dgm:pt modelId="{B33B6D75-8841-437A-B28A-F5DA3B6823D6}">
      <dgm:prSet phldrT="[Text]"/>
      <dgm:spPr/>
      <dgm:t>
        <a:bodyPr/>
        <a:lstStyle/>
        <a:p>
          <a:r>
            <a:rPr lang="en-US" b="1" dirty="0" smtClean="0"/>
            <a:t>Nonstress test</a:t>
          </a:r>
          <a:endParaRPr lang="en-US" dirty="0"/>
        </a:p>
      </dgm:t>
    </dgm:pt>
    <dgm:pt modelId="{7474431C-5E6C-4C2A-AAB8-5A31B36EB32A}" type="parTrans" cxnId="{7D871EDD-C6CB-4935-829C-0A9218BA7EC4}">
      <dgm:prSet/>
      <dgm:spPr/>
      <dgm:t>
        <a:bodyPr/>
        <a:lstStyle/>
        <a:p>
          <a:endParaRPr lang="en-US"/>
        </a:p>
      </dgm:t>
    </dgm:pt>
    <dgm:pt modelId="{DAA41D53-6C51-42F1-809A-A2B713C33244}" type="sibTrans" cxnId="{7D871EDD-C6CB-4935-829C-0A9218BA7EC4}">
      <dgm:prSet/>
      <dgm:spPr/>
      <dgm:t>
        <a:bodyPr/>
        <a:lstStyle/>
        <a:p>
          <a:endParaRPr lang="en-US"/>
        </a:p>
      </dgm:t>
    </dgm:pt>
    <dgm:pt modelId="{976AA9C9-1B85-4AC5-89ED-B57F794E8B35}">
      <dgm:prSet phldrT="[Text]"/>
      <dgm:spPr/>
      <dgm:t>
        <a:bodyPr/>
        <a:lstStyle/>
        <a:p>
          <a:r>
            <a:rPr lang="en-US" b="1" dirty="0" smtClean="0"/>
            <a:t>Nonstress test with assessment of amniotic fluid</a:t>
          </a:r>
          <a:endParaRPr lang="en-US" dirty="0"/>
        </a:p>
      </dgm:t>
    </dgm:pt>
    <dgm:pt modelId="{9ED2E37B-9432-43D9-8753-B8B9A16345EB}" type="parTrans" cxnId="{CEDAD692-82EC-47BC-9DE3-E7D32B311F1B}">
      <dgm:prSet/>
      <dgm:spPr/>
      <dgm:t>
        <a:bodyPr/>
        <a:lstStyle/>
        <a:p>
          <a:endParaRPr lang="en-US"/>
        </a:p>
      </dgm:t>
    </dgm:pt>
    <dgm:pt modelId="{6EE08806-B7A4-4BD9-B973-8096BD3C925A}" type="sibTrans" cxnId="{CEDAD692-82EC-47BC-9DE3-E7D32B311F1B}">
      <dgm:prSet/>
      <dgm:spPr/>
      <dgm:t>
        <a:bodyPr/>
        <a:lstStyle/>
        <a:p>
          <a:endParaRPr lang="en-US"/>
        </a:p>
      </dgm:t>
    </dgm:pt>
    <dgm:pt modelId="{B8F83005-FC2B-4526-A9BB-8C8EB7D76DA7}">
      <dgm:prSet phldrT="[Text]"/>
      <dgm:spPr/>
      <dgm:t>
        <a:bodyPr/>
        <a:lstStyle/>
        <a:p>
          <a:r>
            <a:rPr lang="en-US" b="1" dirty="0" smtClean="0"/>
            <a:t>Sonographic techniques</a:t>
          </a:r>
          <a:endParaRPr lang="en-US" dirty="0"/>
        </a:p>
      </dgm:t>
    </dgm:pt>
    <dgm:pt modelId="{7AF4B8B5-8117-48E8-A345-8A0EAB6B9B8E}" type="parTrans" cxnId="{94425060-1BA1-4A6D-B263-A0DE9AD92372}">
      <dgm:prSet/>
      <dgm:spPr/>
      <dgm:t>
        <a:bodyPr/>
        <a:lstStyle/>
        <a:p>
          <a:endParaRPr lang="en-US"/>
        </a:p>
      </dgm:t>
    </dgm:pt>
    <dgm:pt modelId="{5824BAD2-AF91-4442-B6B3-3663A8F344F2}" type="sibTrans" cxnId="{94425060-1BA1-4A6D-B263-A0DE9AD92372}">
      <dgm:prSet/>
      <dgm:spPr/>
      <dgm:t>
        <a:bodyPr/>
        <a:lstStyle/>
        <a:p>
          <a:endParaRPr lang="en-US"/>
        </a:p>
      </dgm:t>
    </dgm:pt>
    <dgm:pt modelId="{75CF7F66-EA79-479D-8033-45060BAC831B}">
      <dgm:prSet phldrT="[Text]"/>
      <dgm:spPr/>
      <dgm:t>
        <a:bodyPr/>
        <a:lstStyle/>
        <a:p>
          <a:r>
            <a:rPr lang="en-US" b="1" dirty="0" smtClean="0"/>
            <a:t>Biophysical profile</a:t>
          </a:r>
          <a:endParaRPr lang="en-US" dirty="0"/>
        </a:p>
      </dgm:t>
    </dgm:pt>
    <dgm:pt modelId="{1C92CEBB-1E47-40FC-B3F9-C31DAB4C0EB4}" type="parTrans" cxnId="{F2A2F9EE-03FA-4CB3-AD48-E803C0B27F81}">
      <dgm:prSet/>
      <dgm:spPr/>
      <dgm:t>
        <a:bodyPr/>
        <a:lstStyle/>
        <a:p>
          <a:endParaRPr lang="en-US"/>
        </a:p>
      </dgm:t>
    </dgm:pt>
    <dgm:pt modelId="{ED6A38A6-5F5C-4854-9289-5A03DA694C54}" type="sibTrans" cxnId="{F2A2F9EE-03FA-4CB3-AD48-E803C0B27F81}">
      <dgm:prSet/>
      <dgm:spPr/>
      <dgm:t>
        <a:bodyPr/>
        <a:lstStyle/>
        <a:p>
          <a:endParaRPr lang="en-US"/>
        </a:p>
      </dgm:t>
    </dgm:pt>
    <dgm:pt modelId="{0BE65C7A-AC20-4BA4-B481-29E62AF6FB78}">
      <dgm:prSet phldrT="[Text]"/>
      <dgm:spPr/>
      <dgm:t>
        <a:bodyPr/>
        <a:lstStyle/>
        <a:p>
          <a:r>
            <a:rPr lang="en-US" b="1" dirty="0" smtClean="0"/>
            <a:t>Assessment of amniotic fluid volume</a:t>
          </a:r>
          <a:endParaRPr lang="en-US" dirty="0"/>
        </a:p>
      </dgm:t>
    </dgm:pt>
    <dgm:pt modelId="{508A3704-7BCA-4A12-948F-60E709E04C6F}" type="parTrans" cxnId="{80CDC8B7-5EF6-42C8-B36C-214E3438AAF1}">
      <dgm:prSet/>
      <dgm:spPr/>
      <dgm:t>
        <a:bodyPr/>
        <a:lstStyle/>
        <a:p>
          <a:endParaRPr lang="en-US"/>
        </a:p>
      </dgm:t>
    </dgm:pt>
    <dgm:pt modelId="{1BCC8E45-CE85-4BB4-8083-5700DED190F2}" type="sibTrans" cxnId="{80CDC8B7-5EF6-42C8-B36C-214E3438AAF1}">
      <dgm:prSet/>
      <dgm:spPr/>
      <dgm:t>
        <a:bodyPr/>
        <a:lstStyle/>
        <a:p>
          <a:endParaRPr lang="en-US"/>
        </a:p>
      </dgm:t>
    </dgm:pt>
    <dgm:pt modelId="{AB337E4F-FA80-4CF9-A537-C5885E0B870E}">
      <dgm:prSet phldrT="[Text]"/>
      <dgm:spPr/>
      <dgm:t>
        <a:bodyPr/>
        <a:lstStyle/>
        <a:p>
          <a:r>
            <a:rPr lang="en-US" dirty="0" smtClean="0"/>
            <a:t>Objective maternal assessment</a:t>
          </a:r>
          <a:endParaRPr lang="en-US" dirty="0"/>
        </a:p>
      </dgm:t>
    </dgm:pt>
    <dgm:pt modelId="{A702C2BE-9D02-4EBA-B7C1-63EE45E75528}" type="parTrans" cxnId="{B175E0C3-BB08-4ED2-A3ED-E1AFCEF906FC}">
      <dgm:prSet/>
      <dgm:spPr/>
      <dgm:t>
        <a:bodyPr/>
        <a:lstStyle/>
        <a:p>
          <a:endParaRPr lang="en-US"/>
        </a:p>
      </dgm:t>
    </dgm:pt>
    <dgm:pt modelId="{C63AFD09-2DEF-42DD-AD2A-7852C6561CC2}" type="sibTrans" cxnId="{B175E0C3-BB08-4ED2-A3ED-E1AFCEF906FC}">
      <dgm:prSet/>
      <dgm:spPr/>
      <dgm:t>
        <a:bodyPr/>
        <a:lstStyle/>
        <a:p>
          <a:endParaRPr lang="en-US"/>
        </a:p>
      </dgm:t>
    </dgm:pt>
    <dgm:pt modelId="{C6FBE9C0-23B1-4F24-A15B-F22686589C74}">
      <dgm:prSet phldrT="[Text]"/>
      <dgm:spPr/>
      <dgm:t>
        <a:bodyPr/>
        <a:lstStyle/>
        <a:p>
          <a:r>
            <a:rPr lang="en-US" b="1" dirty="0" smtClean="0"/>
            <a:t>Contraction stress test</a:t>
          </a:r>
          <a:endParaRPr lang="en-US" dirty="0"/>
        </a:p>
      </dgm:t>
    </dgm:pt>
    <dgm:pt modelId="{DE6344BF-FDBF-46DD-920E-5477DA4071A7}" type="parTrans" cxnId="{D3642B19-E1CE-4B90-A948-7727160CC18E}">
      <dgm:prSet/>
      <dgm:spPr/>
      <dgm:t>
        <a:bodyPr/>
        <a:lstStyle/>
        <a:p>
          <a:endParaRPr lang="en-US"/>
        </a:p>
      </dgm:t>
    </dgm:pt>
    <dgm:pt modelId="{A107C3F6-FC38-4B36-87C1-7038491102FD}" type="sibTrans" cxnId="{D3642B19-E1CE-4B90-A948-7727160CC18E}">
      <dgm:prSet/>
      <dgm:spPr/>
      <dgm:t>
        <a:bodyPr/>
        <a:lstStyle/>
        <a:p>
          <a:endParaRPr lang="en-US"/>
        </a:p>
      </dgm:t>
    </dgm:pt>
    <dgm:pt modelId="{2DF2253A-330E-4EBF-B12E-A07173356868}">
      <dgm:prSet phldrT="[Text]"/>
      <dgm:spPr/>
      <dgm:t>
        <a:bodyPr/>
        <a:lstStyle/>
        <a:p>
          <a:endParaRPr lang="en-US" dirty="0"/>
        </a:p>
      </dgm:t>
    </dgm:pt>
    <dgm:pt modelId="{5B150909-7E03-4FC6-B3F9-3FB40976BE14}" type="parTrans" cxnId="{D577D6E8-08E4-4D88-A178-4F18FA349A0E}">
      <dgm:prSet/>
      <dgm:spPr/>
      <dgm:t>
        <a:bodyPr/>
        <a:lstStyle/>
        <a:p>
          <a:endParaRPr lang="en-US"/>
        </a:p>
      </dgm:t>
    </dgm:pt>
    <dgm:pt modelId="{F9A539DC-F1CE-4816-B828-A59BC14DB144}" type="sibTrans" cxnId="{D577D6E8-08E4-4D88-A178-4F18FA349A0E}">
      <dgm:prSet/>
      <dgm:spPr/>
      <dgm:t>
        <a:bodyPr/>
        <a:lstStyle/>
        <a:p>
          <a:endParaRPr lang="en-US"/>
        </a:p>
      </dgm:t>
    </dgm:pt>
    <dgm:pt modelId="{C8409AAF-488F-4703-881D-E2AB58E6957D}">
      <dgm:prSet phldrT="[Text]"/>
      <dgm:spPr/>
      <dgm:t>
        <a:bodyPr/>
        <a:lstStyle/>
        <a:p>
          <a:r>
            <a:rPr lang="en-US" b="1" dirty="0" smtClean="0"/>
            <a:t>Doppler velocimetry</a:t>
          </a:r>
          <a:endParaRPr lang="en-US" dirty="0"/>
        </a:p>
      </dgm:t>
    </dgm:pt>
    <dgm:pt modelId="{9846AABD-618C-492D-A142-2083ED074CFC}" type="parTrans" cxnId="{EF189939-B230-47EC-9CB3-ABF22AC9EDAF}">
      <dgm:prSet/>
      <dgm:spPr/>
      <dgm:t>
        <a:bodyPr/>
        <a:lstStyle/>
        <a:p>
          <a:endParaRPr lang="en-US"/>
        </a:p>
      </dgm:t>
    </dgm:pt>
    <dgm:pt modelId="{3BD01B8E-E6FC-43F6-A188-DA24943AD981}" type="sibTrans" cxnId="{EF189939-B230-47EC-9CB3-ABF22AC9EDAF}">
      <dgm:prSet/>
      <dgm:spPr/>
      <dgm:t>
        <a:bodyPr/>
        <a:lstStyle/>
        <a:p>
          <a:endParaRPr lang="en-US"/>
        </a:p>
      </dgm:t>
    </dgm:pt>
    <dgm:pt modelId="{0F3D5FB0-0029-4EA7-91F9-4F655586BF5F}" type="pres">
      <dgm:prSet presAssocID="{32894D27-40F9-42EA-B096-9CAA8CD1946A}" presName="Name0" presStyleCnt="0">
        <dgm:presLayoutVars>
          <dgm:dir/>
          <dgm:animLvl val="lvl"/>
          <dgm:resizeHandles val="exact"/>
        </dgm:presLayoutVars>
      </dgm:prSet>
      <dgm:spPr/>
      <dgm:t>
        <a:bodyPr/>
        <a:lstStyle/>
        <a:p>
          <a:endParaRPr lang="en-US"/>
        </a:p>
      </dgm:t>
    </dgm:pt>
    <dgm:pt modelId="{7E3A496F-F690-48B1-B249-D0AFED7E9A65}" type="pres">
      <dgm:prSet presAssocID="{BB3868D2-9BCB-4319-A3D5-8D8351D7F326}" presName="linNode" presStyleCnt="0"/>
      <dgm:spPr/>
    </dgm:pt>
    <dgm:pt modelId="{F828F9EB-D15D-4D0D-B0F3-E887E207F485}" type="pres">
      <dgm:prSet presAssocID="{BB3868D2-9BCB-4319-A3D5-8D8351D7F326}" presName="parentText" presStyleLbl="node1" presStyleIdx="0" presStyleCnt="3">
        <dgm:presLayoutVars>
          <dgm:chMax val="1"/>
          <dgm:bulletEnabled val="1"/>
        </dgm:presLayoutVars>
      </dgm:prSet>
      <dgm:spPr/>
      <dgm:t>
        <a:bodyPr/>
        <a:lstStyle/>
        <a:p>
          <a:endParaRPr lang="en-US"/>
        </a:p>
      </dgm:t>
    </dgm:pt>
    <dgm:pt modelId="{FB5E026C-E286-4A06-99A7-B618010243FF}" type="pres">
      <dgm:prSet presAssocID="{BB3868D2-9BCB-4319-A3D5-8D8351D7F326}" presName="descendantText" presStyleLbl="alignAccFollowNode1" presStyleIdx="0" presStyleCnt="3">
        <dgm:presLayoutVars>
          <dgm:bulletEnabled val="1"/>
        </dgm:presLayoutVars>
      </dgm:prSet>
      <dgm:spPr/>
      <dgm:t>
        <a:bodyPr/>
        <a:lstStyle/>
        <a:p>
          <a:endParaRPr lang="en-US"/>
        </a:p>
      </dgm:t>
    </dgm:pt>
    <dgm:pt modelId="{9BCB88D9-3487-4689-A038-33C65CD52F22}" type="pres">
      <dgm:prSet presAssocID="{80B58454-21AF-41C6-9336-FB9E1C113001}" presName="sp" presStyleCnt="0"/>
      <dgm:spPr/>
    </dgm:pt>
    <dgm:pt modelId="{278D7398-4A58-45DA-8E99-AC86A9964A0F}" type="pres">
      <dgm:prSet presAssocID="{B147B76B-8C6F-456B-A17F-BFA14A295D0A}" presName="linNode" presStyleCnt="0"/>
      <dgm:spPr/>
    </dgm:pt>
    <dgm:pt modelId="{422E2627-93B8-4EDE-AA91-7F3AB518377A}" type="pres">
      <dgm:prSet presAssocID="{B147B76B-8C6F-456B-A17F-BFA14A295D0A}" presName="parentText" presStyleLbl="node1" presStyleIdx="1" presStyleCnt="3">
        <dgm:presLayoutVars>
          <dgm:chMax val="1"/>
          <dgm:bulletEnabled val="1"/>
        </dgm:presLayoutVars>
      </dgm:prSet>
      <dgm:spPr/>
      <dgm:t>
        <a:bodyPr/>
        <a:lstStyle/>
        <a:p>
          <a:endParaRPr lang="en-US"/>
        </a:p>
      </dgm:t>
    </dgm:pt>
    <dgm:pt modelId="{E8330A57-15FB-4060-BE28-458B5161E82E}" type="pres">
      <dgm:prSet presAssocID="{B147B76B-8C6F-456B-A17F-BFA14A295D0A}" presName="descendantText" presStyleLbl="alignAccFollowNode1" presStyleIdx="1" presStyleCnt="3">
        <dgm:presLayoutVars>
          <dgm:bulletEnabled val="1"/>
        </dgm:presLayoutVars>
      </dgm:prSet>
      <dgm:spPr/>
      <dgm:t>
        <a:bodyPr/>
        <a:lstStyle/>
        <a:p>
          <a:endParaRPr lang="en-US"/>
        </a:p>
      </dgm:t>
    </dgm:pt>
    <dgm:pt modelId="{7C7F868A-B843-4756-BAC3-8A27CE23660B}" type="pres">
      <dgm:prSet presAssocID="{19D84A7A-AF13-47CE-999A-A80FAFEE69B2}" presName="sp" presStyleCnt="0"/>
      <dgm:spPr/>
    </dgm:pt>
    <dgm:pt modelId="{38DEF2F5-F74C-4F8A-B722-E000D3DCDD0C}" type="pres">
      <dgm:prSet presAssocID="{B8F83005-FC2B-4526-A9BB-8C8EB7D76DA7}" presName="linNode" presStyleCnt="0"/>
      <dgm:spPr/>
    </dgm:pt>
    <dgm:pt modelId="{CAA924FC-26B0-4FA9-BE88-9053E9169321}" type="pres">
      <dgm:prSet presAssocID="{B8F83005-FC2B-4526-A9BB-8C8EB7D76DA7}" presName="parentText" presStyleLbl="node1" presStyleIdx="2" presStyleCnt="3">
        <dgm:presLayoutVars>
          <dgm:chMax val="1"/>
          <dgm:bulletEnabled val="1"/>
        </dgm:presLayoutVars>
      </dgm:prSet>
      <dgm:spPr/>
      <dgm:t>
        <a:bodyPr/>
        <a:lstStyle/>
        <a:p>
          <a:endParaRPr lang="en-US"/>
        </a:p>
      </dgm:t>
    </dgm:pt>
    <dgm:pt modelId="{1E0D9A80-7ECC-4EE7-8A6F-275476935136}" type="pres">
      <dgm:prSet presAssocID="{B8F83005-FC2B-4526-A9BB-8C8EB7D76DA7}" presName="descendantText" presStyleLbl="alignAccFollowNode1" presStyleIdx="2" presStyleCnt="3">
        <dgm:presLayoutVars>
          <dgm:bulletEnabled val="1"/>
        </dgm:presLayoutVars>
      </dgm:prSet>
      <dgm:spPr/>
      <dgm:t>
        <a:bodyPr/>
        <a:lstStyle/>
        <a:p>
          <a:endParaRPr lang="en-US"/>
        </a:p>
      </dgm:t>
    </dgm:pt>
  </dgm:ptLst>
  <dgm:cxnLst>
    <dgm:cxn modelId="{F2A2F9EE-03FA-4CB3-AD48-E803C0B27F81}" srcId="{B8F83005-FC2B-4526-A9BB-8C8EB7D76DA7}" destId="{75CF7F66-EA79-479D-8033-45060BAC831B}" srcOrd="0" destOrd="0" parTransId="{1C92CEBB-1E47-40FC-B3F9-C31DAB4C0EB4}" sibTransId="{ED6A38A6-5F5C-4854-9289-5A03DA694C54}"/>
    <dgm:cxn modelId="{B46E2E93-C946-4B13-8E4A-D6D51F92DBC8}" srcId="{32894D27-40F9-42EA-B096-9CAA8CD1946A}" destId="{B147B76B-8C6F-456B-A17F-BFA14A295D0A}" srcOrd="1" destOrd="0" parTransId="{033C3C78-1FFA-4889-8A8F-C07D3A6FA8F5}" sibTransId="{19D84A7A-AF13-47CE-999A-A80FAFEE69B2}"/>
    <dgm:cxn modelId="{7D871EDD-C6CB-4935-829C-0A9218BA7EC4}" srcId="{B147B76B-8C6F-456B-A17F-BFA14A295D0A}" destId="{B33B6D75-8841-437A-B28A-F5DA3B6823D6}" srcOrd="0" destOrd="0" parTransId="{7474431C-5E6C-4C2A-AAB8-5A31B36EB32A}" sibTransId="{DAA41D53-6C51-42F1-809A-A2B713C33244}"/>
    <dgm:cxn modelId="{06EE2EB3-3B76-40E7-A5E8-B7B941526791}" type="presOf" srcId="{B8F83005-FC2B-4526-A9BB-8C8EB7D76DA7}" destId="{CAA924FC-26B0-4FA9-BE88-9053E9169321}" srcOrd="0" destOrd="0" presId="urn:microsoft.com/office/officeart/2005/8/layout/vList5"/>
    <dgm:cxn modelId="{B175E0C3-BB08-4ED2-A3ED-E1AFCEF906FC}" srcId="{BB3868D2-9BCB-4319-A3D5-8D8351D7F326}" destId="{AB337E4F-FA80-4CF9-A537-C5885E0B870E}" srcOrd="0" destOrd="0" parTransId="{A702C2BE-9D02-4EBA-B7C1-63EE45E75528}" sibTransId="{C63AFD09-2DEF-42DD-AD2A-7852C6561CC2}"/>
    <dgm:cxn modelId="{BEA0897D-1435-4191-A54E-BEB3D439D0F7}" type="presOf" srcId="{B147B76B-8C6F-456B-A17F-BFA14A295D0A}" destId="{422E2627-93B8-4EDE-AA91-7F3AB518377A}" srcOrd="0" destOrd="0" presId="urn:microsoft.com/office/officeart/2005/8/layout/vList5"/>
    <dgm:cxn modelId="{94425060-1BA1-4A6D-B263-A0DE9AD92372}" srcId="{32894D27-40F9-42EA-B096-9CAA8CD1946A}" destId="{B8F83005-FC2B-4526-A9BB-8C8EB7D76DA7}" srcOrd="2" destOrd="0" parTransId="{7AF4B8B5-8117-48E8-A345-8A0EAB6B9B8E}" sibTransId="{5824BAD2-AF91-4442-B6B3-3663A8F344F2}"/>
    <dgm:cxn modelId="{7318F6A1-F8D1-4833-8B4A-4018EC81234B}" type="presOf" srcId="{75CF7F66-EA79-479D-8033-45060BAC831B}" destId="{1E0D9A80-7ECC-4EE7-8A6F-275476935136}" srcOrd="0" destOrd="0" presId="urn:microsoft.com/office/officeart/2005/8/layout/vList5"/>
    <dgm:cxn modelId="{80CDC8B7-5EF6-42C8-B36C-214E3438AAF1}" srcId="{B8F83005-FC2B-4526-A9BB-8C8EB7D76DA7}" destId="{0BE65C7A-AC20-4BA4-B481-29E62AF6FB78}" srcOrd="1" destOrd="0" parTransId="{508A3704-7BCA-4A12-948F-60E709E04C6F}" sibTransId="{1BCC8E45-CE85-4BB4-8083-5700DED190F2}"/>
    <dgm:cxn modelId="{928DAD64-3A89-4AA4-950B-954ACEDC83AF}" type="presOf" srcId="{C6FBE9C0-23B1-4F24-A15B-F22686589C74}" destId="{E8330A57-15FB-4060-BE28-458B5161E82E}" srcOrd="0" destOrd="2" presId="urn:microsoft.com/office/officeart/2005/8/layout/vList5"/>
    <dgm:cxn modelId="{352694EC-444E-49C5-AEB4-FD50ADDDEB4F}" srcId="{BB3868D2-9BCB-4319-A3D5-8D8351D7F326}" destId="{4D8671E7-3D36-4165-8A4C-8FEC355EC436}" srcOrd="1" destOrd="0" parTransId="{B7A9BFBB-A4E6-4363-BF31-75F43492104C}" sibTransId="{85C845D9-9CDF-4674-86BB-7369E9445D41}"/>
    <dgm:cxn modelId="{A74E2376-EF34-4ADF-9CE2-0AC7CD56CDCF}" type="presOf" srcId="{0BE65C7A-AC20-4BA4-B481-29E62AF6FB78}" destId="{1E0D9A80-7ECC-4EE7-8A6F-275476935136}" srcOrd="0" destOrd="1" presId="urn:microsoft.com/office/officeart/2005/8/layout/vList5"/>
    <dgm:cxn modelId="{CEDAD692-82EC-47BC-9DE3-E7D32B311F1B}" srcId="{B147B76B-8C6F-456B-A17F-BFA14A295D0A}" destId="{976AA9C9-1B85-4AC5-89ED-B57F794E8B35}" srcOrd="1" destOrd="0" parTransId="{9ED2E37B-9432-43D9-8753-B8B9A16345EB}" sibTransId="{6EE08806-B7A4-4BD9-B973-8096BD3C925A}"/>
    <dgm:cxn modelId="{A71BBCF7-EA49-49ED-A6DF-C7EBE0AB018A}" type="presOf" srcId="{C8409AAF-488F-4703-881D-E2AB58E6957D}" destId="{1E0D9A80-7ECC-4EE7-8A6F-275476935136}" srcOrd="0" destOrd="2" presId="urn:microsoft.com/office/officeart/2005/8/layout/vList5"/>
    <dgm:cxn modelId="{CFDD4343-069E-49CF-9CDE-B305C8595738}" type="presOf" srcId="{4D8671E7-3D36-4165-8A4C-8FEC355EC436}" destId="{FB5E026C-E286-4A06-99A7-B618010243FF}" srcOrd="0" destOrd="1" presId="urn:microsoft.com/office/officeart/2005/8/layout/vList5"/>
    <dgm:cxn modelId="{C64B3172-251E-4AB5-9D61-790E6EEBC65B}" type="presOf" srcId="{976AA9C9-1B85-4AC5-89ED-B57F794E8B35}" destId="{E8330A57-15FB-4060-BE28-458B5161E82E}" srcOrd="0" destOrd="1" presId="urn:microsoft.com/office/officeart/2005/8/layout/vList5"/>
    <dgm:cxn modelId="{D3642B19-E1CE-4B90-A948-7727160CC18E}" srcId="{B147B76B-8C6F-456B-A17F-BFA14A295D0A}" destId="{C6FBE9C0-23B1-4F24-A15B-F22686589C74}" srcOrd="2" destOrd="0" parTransId="{DE6344BF-FDBF-46DD-920E-5477DA4071A7}" sibTransId="{A107C3F6-FC38-4B36-87C1-7038491102FD}"/>
    <dgm:cxn modelId="{69DD0526-F912-4195-B02D-F10931A4B032}" type="presOf" srcId="{AB337E4F-FA80-4CF9-A537-C5885E0B870E}" destId="{FB5E026C-E286-4A06-99A7-B618010243FF}" srcOrd="0" destOrd="0" presId="urn:microsoft.com/office/officeart/2005/8/layout/vList5"/>
    <dgm:cxn modelId="{D7D2E985-9FFC-440A-BA1D-BB547462E398}" type="presOf" srcId="{2DF2253A-330E-4EBF-B12E-A07173356868}" destId="{1E0D9A80-7ECC-4EE7-8A6F-275476935136}" srcOrd="0" destOrd="3" presId="urn:microsoft.com/office/officeart/2005/8/layout/vList5"/>
    <dgm:cxn modelId="{4A06CBEB-FCB2-4A63-BBA6-EC3C9CCF8895}" type="presOf" srcId="{BB3868D2-9BCB-4319-A3D5-8D8351D7F326}" destId="{F828F9EB-D15D-4D0D-B0F3-E887E207F485}" srcOrd="0" destOrd="0" presId="urn:microsoft.com/office/officeart/2005/8/layout/vList5"/>
    <dgm:cxn modelId="{D7F9034D-0451-4C54-A0D4-6CA9A65D47A7}" type="presOf" srcId="{32894D27-40F9-42EA-B096-9CAA8CD1946A}" destId="{0F3D5FB0-0029-4EA7-91F9-4F655586BF5F}" srcOrd="0" destOrd="0" presId="urn:microsoft.com/office/officeart/2005/8/layout/vList5"/>
    <dgm:cxn modelId="{A5153F96-4102-45FF-B7A5-2B1AC423675A}" type="presOf" srcId="{B33B6D75-8841-437A-B28A-F5DA3B6823D6}" destId="{E8330A57-15FB-4060-BE28-458B5161E82E}" srcOrd="0" destOrd="0" presId="urn:microsoft.com/office/officeart/2005/8/layout/vList5"/>
    <dgm:cxn modelId="{D577D6E8-08E4-4D88-A178-4F18FA349A0E}" srcId="{B8F83005-FC2B-4526-A9BB-8C8EB7D76DA7}" destId="{2DF2253A-330E-4EBF-B12E-A07173356868}" srcOrd="3" destOrd="0" parTransId="{5B150909-7E03-4FC6-B3F9-3FB40976BE14}" sibTransId="{F9A539DC-F1CE-4816-B828-A59BC14DB144}"/>
    <dgm:cxn modelId="{75D64580-67E1-424D-B4CC-01E38B0D331E}" srcId="{32894D27-40F9-42EA-B096-9CAA8CD1946A}" destId="{BB3868D2-9BCB-4319-A3D5-8D8351D7F326}" srcOrd="0" destOrd="0" parTransId="{1F8A66D9-BA49-4478-AE67-EA6F7E88B537}" sibTransId="{80B58454-21AF-41C6-9336-FB9E1C113001}"/>
    <dgm:cxn modelId="{EF189939-B230-47EC-9CB3-ABF22AC9EDAF}" srcId="{B8F83005-FC2B-4526-A9BB-8C8EB7D76DA7}" destId="{C8409AAF-488F-4703-881D-E2AB58E6957D}" srcOrd="2" destOrd="0" parTransId="{9846AABD-618C-492D-A142-2083ED074CFC}" sibTransId="{3BD01B8E-E6FC-43F6-A188-DA24943AD981}"/>
    <dgm:cxn modelId="{7108090A-071B-4CBF-AD5F-162E377BF0C6}" type="presParOf" srcId="{0F3D5FB0-0029-4EA7-91F9-4F655586BF5F}" destId="{7E3A496F-F690-48B1-B249-D0AFED7E9A65}" srcOrd="0" destOrd="0" presId="urn:microsoft.com/office/officeart/2005/8/layout/vList5"/>
    <dgm:cxn modelId="{BBCC4C1D-DC76-40DD-93EE-13CD2DEACBCB}" type="presParOf" srcId="{7E3A496F-F690-48B1-B249-D0AFED7E9A65}" destId="{F828F9EB-D15D-4D0D-B0F3-E887E207F485}" srcOrd="0" destOrd="0" presId="urn:microsoft.com/office/officeart/2005/8/layout/vList5"/>
    <dgm:cxn modelId="{A170CF15-0CA9-4091-A3B0-D02AE27A724A}" type="presParOf" srcId="{7E3A496F-F690-48B1-B249-D0AFED7E9A65}" destId="{FB5E026C-E286-4A06-99A7-B618010243FF}" srcOrd="1" destOrd="0" presId="urn:microsoft.com/office/officeart/2005/8/layout/vList5"/>
    <dgm:cxn modelId="{3915A16F-92CE-4FD6-8561-C931674DD93E}" type="presParOf" srcId="{0F3D5FB0-0029-4EA7-91F9-4F655586BF5F}" destId="{9BCB88D9-3487-4689-A038-33C65CD52F22}" srcOrd="1" destOrd="0" presId="urn:microsoft.com/office/officeart/2005/8/layout/vList5"/>
    <dgm:cxn modelId="{BF1CC664-5732-4A4C-80A9-8034DC69E3F7}" type="presParOf" srcId="{0F3D5FB0-0029-4EA7-91F9-4F655586BF5F}" destId="{278D7398-4A58-45DA-8E99-AC86A9964A0F}" srcOrd="2" destOrd="0" presId="urn:microsoft.com/office/officeart/2005/8/layout/vList5"/>
    <dgm:cxn modelId="{CC82ABAE-16EE-473D-8A23-DD8EAC4B2D23}" type="presParOf" srcId="{278D7398-4A58-45DA-8E99-AC86A9964A0F}" destId="{422E2627-93B8-4EDE-AA91-7F3AB518377A}" srcOrd="0" destOrd="0" presId="urn:microsoft.com/office/officeart/2005/8/layout/vList5"/>
    <dgm:cxn modelId="{129A21E7-0246-43D1-AE84-DF4C288E660F}" type="presParOf" srcId="{278D7398-4A58-45DA-8E99-AC86A9964A0F}" destId="{E8330A57-15FB-4060-BE28-458B5161E82E}" srcOrd="1" destOrd="0" presId="urn:microsoft.com/office/officeart/2005/8/layout/vList5"/>
    <dgm:cxn modelId="{61314AD4-18CD-49CE-9A44-DA9D713B1C6D}" type="presParOf" srcId="{0F3D5FB0-0029-4EA7-91F9-4F655586BF5F}" destId="{7C7F868A-B843-4756-BAC3-8A27CE23660B}" srcOrd="3" destOrd="0" presId="urn:microsoft.com/office/officeart/2005/8/layout/vList5"/>
    <dgm:cxn modelId="{7D573DB3-40D0-47F3-A8DB-896B77E1C24B}" type="presParOf" srcId="{0F3D5FB0-0029-4EA7-91F9-4F655586BF5F}" destId="{38DEF2F5-F74C-4F8A-B722-E000D3DCDD0C}" srcOrd="4" destOrd="0" presId="urn:microsoft.com/office/officeart/2005/8/layout/vList5"/>
    <dgm:cxn modelId="{05EAFF47-66EF-4AD3-B448-CBFB789A4793}" type="presParOf" srcId="{38DEF2F5-F74C-4F8A-B722-E000D3DCDD0C}" destId="{CAA924FC-26B0-4FA9-BE88-9053E9169321}" srcOrd="0" destOrd="0" presId="urn:microsoft.com/office/officeart/2005/8/layout/vList5"/>
    <dgm:cxn modelId="{6F339C06-BE1D-42B3-9241-E7EDFF259C77}" type="presParOf" srcId="{38DEF2F5-F74C-4F8A-B722-E000D3DCDD0C}" destId="{1E0D9A80-7ECC-4EE7-8A6F-275476935136}" srcOrd="1" destOrd="0" presId="urn:microsoft.com/office/officeart/2005/8/layout/vList5"/>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DF30EED2-F964-4DFD-895D-D7E325AAAEA0}"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en-US"/>
        </a:p>
      </dgm:t>
    </dgm:pt>
    <dgm:pt modelId="{D261B948-B506-4972-B649-1FA948D75880}">
      <dgm:prSet phldrT="[Text]"/>
      <dgm:spPr/>
      <dgm:t>
        <a:bodyPr/>
        <a:lstStyle/>
        <a:p>
          <a:r>
            <a:rPr lang="en-US" b="1" dirty="0" smtClean="0"/>
            <a:t>Reactive tests</a:t>
          </a:r>
          <a:endParaRPr lang="en-US" dirty="0"/>
        </a:p>
      </dgm:t>
    </dgm:pt>
    <dgm:pt modelId="{4DD83A6C-B351-49E6-ACF7-E0323855F799}" type="parTrans" cxnId="{C33A3DE7-D6B4-4F2D-8BF2-34935DAA1A0F}">
      <dgm:prSet/>
      <dgm:spPr/>
      <dgm:t>
        <a:bodyPr/>
        <a:lstStyle/>
        <a:p>
          <a:endParaRPr lang="en-US"/>
        </a:p>
      </dgm:t>
    </dgm:pt>
    <dgm:pt modelId="{9B36D9E3-BAA0-420E-A0E7-437FE81DE23B}" type="sibTrans" cxnId="{C33A3DE7-D6B4-4F2D-8BF2-34935DAA1A0F}">
      <dgm:prSet/>
      <dgm:spPr/>
      <dgm:t>
        <a:bodyPr/>
        <a:lstStyle/>
        <a:p>
          <a:endParaRPr lang="en-US"/>
        </a:p>
      </dgm:t>
    </dgm:pt>
    <dgm:pt modelId="{BE692B0B-CFD8-4F82-98EC-ACD540CAA1FB}">
      <dgm:prSet phldrT="[Text]"/>
      <dgm:spPr/>
      <dgm:t>
        <a:bodyPr/>
        <a:lstStyle/>
        <a:p>
          <a:r>
            <a:rPr lang="en-US" dirty="0" smtClean="0"/>
            <a:t>&gt; 32 weeks  -- two or more accelerations reaching a peak of at least 15 bpm above the baseline rate and lasting at least 15 sc in a 20-minute period </a:t>
          </a:r>
          <a:endParaRPr lang="en-US" dirty="0"/>
        </a:p>
      </dgm:t>
    </dgm:pt>
    <dgm:pt modelId="{095FAE0A-5F4F-4333-8737-BE512CED32C4}" type="parTrans" cxnId="{FEC97C50-A095-4CB8-A27D-6EB4C029A53A}">
      <dgm:prSet/>
      <dgm:spPr/>
      <dgm:t>
        <a:bodyPr/>
        <a:lstStyle/>
        <a:p>
          <a:endParaRPr lang="en-US"/>
        </a:p>
      </dgm:t>
    </dgm:pt>
    <dgm:pt modelId="{48C039E9-5B6E-48D5-8671-7424B91D7E3E}" type="sibTrans" cxnId="{FEC97C50-A095-4CB8-A27D-6EB4C029A53A}">
      <dgm:prSet/>
      <dgm:spPr/>
      <dgm:t>
        <a:bodyPr/>
        <a:lstStyle/>
        <a:p>
          <a:endParaRPr lang="en-US"/>
        </a:p>
      </dgm:t>
    </dgm:pt>
    <dgm:pt modelId="{11B94B98-3EEE-471A-B0E4-CE86291661E0}">
      <dgm:prSet phldrT="[Text]"/>
      <dgm:spPr/>
      <dgm:t>
        <a:bodyPr/>
        <a:lstStyle/>
        <a:p>
          <a:r>
            <a:rPr lang="en-US" dirty="0" smtClean="0"/>
            <a:t>&lt;32 weeks --- two or more accelerations that rise at least 10 bpm above baseline and have a duration of at least 10 sc in 20-minute period </a:t>
          </a:r>
          <a:endParaRPr lang="en-US" dirty="0"/>
        </a:p>
      </dgm:t>
    </dgm:pt>
    <dgm:pt modelId="{36CB2F06-95DF-4987-9F7D-FCD6C430E85F}" type="parTrans" cxnId="{0A431009-77C4-4C6C-9976-E76C02B8CDB5}">
      <dgm:prSet/>
      <dgm:spPr/>
      <dgm:t>
        <a:bodyPr/>
        <a:lstStyle/>
        <a:p>
          <a:endParaRPr lang="en-US"/>
        </a:p>
      </dgm:t>
    </dgm:pt>
    <dgm:pt modelId="{DED4AEC0-0443-4027-8E4B-35BA467A0820}" type="sibTrans" cxnId="{0A431009-77C4-4C6C-9976-E76C02B8CDB5}">
      <dgm:prSet/>
      <dgm:spPr/>
      <dgm:t>
        <a:bodyPr/>
        <a:lstStyle/>
        <a:p>
          <a:endParaRPr lang="en-US"/>
        </a:p>
      </dgm:t>
    </dgm:pt>
    <dgm:pt modelId="{FFB35A88-892D-4EF2-9CD6-267CBD1C91CA}">
      <dgm:prSet phldrT="[Text]"/>
      <dgm:spPr/>
      <dgm:t>
        <a:bodyPr/>
        <a:lstStyle/>
        <a:p>
          <a:r>
            <a:rPr lang="en-US" b="1" dirty="0" smtClean="0"/>
            <a:t>Non-Reactive tests</a:t>
          </a:r>
          <a:endParaRPr lang="en-US" dirty="0"/>
        </a:p>
      </dgm:t>
    </dgm:pt>
    <dgm:pt modelId="{98CC8F94-0C86-430C-A1E3-8D2E751C2FA2}" type="parTrans" cxnId="{EE5AD4D6-A1C4-4B39-BA6E-CB6F24AFE035}">
      <dgm:prSet/>
      <dgm:spPr/>
      <dgm:t>
        <a:bodyPr/>
        <a:lstStyle/>
        <a:p>
          <a:endParaRPr lang="en-US"/>
        </a:p>
      </dgm:t>
    </dgm:pt>
    <dgm:pt modelId="{CB85215D-1EC6-4A12-AF5E-8E9E329D8745}" type="sibTrans" cxnId="{EE5AD4D6-A1C4-4B39-BA6E-CB6F24AFE035}">
      <dgm:prSet/>
      <dgm:spPr/>
      <dgm:t>
        <a:bodyPr/>
        <a:lstStyle/>
        <a:p>
          <a:endParaRPr lang="en-US"/>
        </a:p>
      </dgm:t>
    </dgm:pt>
    <dgm:pt modelId="{4C546776-B43A-49FB-8F81-24BA466BC121}">
      <dgm:prSet phldrT="[Text]"/>
      <dgm:spPr/>
      <dgm:t>
        <a:bodyPr/>
        <a:lstStyle/>
        <a:p>
          <a:r>
            <a:rPr lang="en-US" dirty="0" smtClean="0"/>
            <a:t>not meet acceleration criteria for a reactive NST </a:t>
          </a:r>
          <a:endParaRPr lang="en-US" dirty="0"/>
        </a:p>
      </dgm:t>
    </dgm:pt>
    <dgm:pt modelId="{5327C383-58DF-4BE2-A3AE-FD0EB6F0B0D7}" type="parTrans" cxnId="{5D9EFB50-A16C-4A59-BC11-E5460768FABA}">
      <dgm:prSet/>
      <dgm:spPr/>
      <dgm:t>
        <a:bodyPr/>
        <a:lstStyle/>
        <a:p>
          <a:endParaRPr lang="en-US"/>
        </a:p>
      </dgm:t>
    </dgm:pt>
    <dgm:pt modelId="{28FA41F8-9DD0-40E9-8562-5214FD667702}" type="sibTrans" cxnId="{5D9EFB50-A16C-4A59-BC11-E5460768FABA}">
      <dgm:prSet/>
      <dgm:spPr/>
      <dgm:t>
        <a:bodyPr/>
        <a:lstStyle/>
        <a:p>
          <a:endParaRPr lang="en-US"/>
        </a:p>
      </dgm:t>
    </dgm:pt>
    <dgm:pt modelId="{073F7BDD-30A5-4E63-8A41-53AAA671B1C4}">
      <dgm:prSet phldrT="[Text]"/>
      <dgm:spPr/>
      <dgm:t>
        <a:bodyPr/>
        <a:lstStyle/>
        <a:p>
          <a:r>
            <a:rPr lang="en-US" dirty="0" smtClean="0"/>
            <a:t>should be monitored for at least 40 minutes </a:t>
          </a:r>
          <a:endParaRPr lang="en-US" dirty="0"/>
        </a:p>
      </dgm:t>
    </dgm:pt>
    <dgm:pt modelId="{64E6A8CB-94D1-4346-8DF8-9C7B23863157}" type="parTrans" cxnId="{2C0B335E-33F9-4B46-B274-67C6162B6939}">
      <dgm:prSet/>
      <dgm:spPr/>
      <dgm:t>
        <a:bodyPr/>
        <a:lstStyle/>
        <a:p>
          <a:endParaRPr lang="en-US"/>
        </a:p>
      </dgm:t>
    </dgm:pt>
    <dgm:pt modelId="{58F8339C-C0F5-490B-BA2F-26083D5385A7}" type="sibTrans" cxnId="{2C0B335E-33F9-4B46-B274-67C6162B6939}">
      <dgm:prSet/>
      <dgm:spPr/>
      <dgm:t>
        <a:bodyPr/>
        <a:lstStyle/>
        <a:p>
          <a:endParaRPr lang="en-US"/>
        </a:p>
      </dgm:t>
    </dgm:pt>
    <dgm:pt modelId="{BF8C2BE3-464A-4431-84F0-33E7A732B61B}">
      <dgm:prSet phldrT="[Text]"/>
      <dgm:spPr/>
      <dgm:t>
        <a:bodyPr/>
        <a:lstStyle/>
        <a:p>
          <a:endParaRPr lang="en-US" dirty="0"/>
        </a:p>
      </dgm:t>
    </dgm:pt>
    <dgm:pt modelId="{78B597B2-711B-4502-867E-84D777001907}" type="parTrans" cxnId="{37AD97E7-F0BC-487C-BFFC-D54060CB2DC3}">
      <dgm:prSet/>
      <dgm:spPr/>
      <dgm:t>
        <a:bodyPr/>
        <a:lstStyle/>
        <a:p>
          <a:endParaRPr lang="en-US"/>
        </a:p>
      </dgm:t>
    </dgm:pt>
    <dgm:pt modelId="{9881B96A-6B5E-4606-8D52-C0DE086272B6}" type="sibTrans" cxnId="{37AD97E7-F0BC-487C-BFFC-D54060CB2DC3}">
      <dgm:prSet/>
      <dgm:spPr/>
      <dgm:t>
        <a:bodyPr/>
        <a:lstStyle/>
        <a:p>
          <a:endParaRPr lang="en-US"/>
        </a:p>
      </dgm:t>
    </dgm:pt>
    <dgm:pt modelId="{967D2C30-249A-4B8A-8BC4-07C5CB9AB8FF}">
      <dgm:prSet phldrT="[Text]"/>
      <dgm:spPr/>
      <dgm:t>
        <a:bodyPr/>
        <a:lstStyle/>
        <a:p>
          <a:r>
            <a:rPr lang="en-US" dirty="0" smtClean="0"/>
            <a:t>60 % false positives</a:t>
          </a:r>
          <a:endParaRPr lang="en-US" dirty="0"/>
        </a:p>
      </dgm:t>
    </dgm:pt>
    <dgm:pt modelId="{D1DDEB4B-5544-44FB-9C13-96C95AF4184E}" type="parTrans" cxnId="{0739FBA2-5E95-44FE-BBF3-C2F156AF5EBF}">
      <dgm:prSet/>
      <dgm:spPr/>
      <dgm:t>
        <a:bodyPr/>
        <a:lstStyle/>
        <a:p>
          <a:endParaRPr lang="en-US"/>
        </a:p>
      </dgm:t>
    </dgm:pt>
    <dgm:pt modelId="{83EA3C14-93EF-4219-A1D9-F506F837089C}" type="sibTrans" cxnId="{0739FBA2-5E95-44FE-BBF3-C2F156AF5EBF}">
      <dgm:prSet/>
      <dgm:spPr/>
      <dgm:t>
        <a:bodyPr/>
        <a:lstStyle/>
        <a:p>
          <a:endParaRPr lang="en-US"/>
        </a:p>
      </dgm:t>
    </dgm:pt>
    <dgm:pt modelId="{A9F96E0D-900F-4EC5-B8C6-8DE6C6608A03}" type="pres">
      <dgm:prSet presAssocID="{DF30EED2-F964-4DFD-895D-D7E325AAAEA0}" presName="Name0" presStyleCnt="0">
        <dgm:presLayoutVars>
          <dgm:dir/>
          <dgm:animLvl val="lvl"/>
          <dgm:resizeHandles/>
        </dgm:presLayoutVars>
      </dgm:prSet>
      <dgm:spPr/>
      <dgm:t>
        <a:bodyPr/>
        <a:lstStyle/>
        <a:p>
          <a:endParaRPr lang="en-US"/>
        </a:p>
      </dgm:t>
    </dgm:pt>
    <dgm:pt modelId="{68E0FAE0-3D42-4CF9-A2FD-E10E31BBD414}" type="pres">
      <dgm:prSet presAssocID="{D261B948-B506-4972-B649-1FA948D75880}" presName="linNode" presStyleCnt="0"/>
      <dgm:spPr/>
    </dgm:pt>
    <dgm:pt modelId="{F8D81D0A-1629-4395-8025-E1EBF3F7EE91}" type="pres">
      <dgm:prSet presAssocID="{D261B948-B506-4972-B649-1FA948D75880}" presName="parentShp" presStyleLbl="node1" presStyleIdx="0" presStyleCnt="2">
        <dgm:presLayoutVars>
          <dgm:bulletEnabled val="1"/>
        </dgm:presLayoutVars>
      </dgm:prSet>
      <dgm:spPr/>
      <dgm:t>
        <a:bodyPr/>
        <a:lstStyle/>
        <a:p>
          <a:endParaRPr lang="en-US"/>
        </a:p>
      </dgm:t>
    </dgm:pt>
    <dgm:pt modelId="{F1C83CF2-4A49-48F0-ACCB-2B7E801848F8}" type="pres">
      <dgm:prSet presAssocID="{D261B948-B506-4972-B649-1FA948D75880}" presName="childShp" presStyleLbl="bgAccFollowNode1" presStyleIdx="0" presStyleCnt="2" custScaleY="115672">
        <dgm:presLayoutVars>
          <dgm:bulletEnabled val="1"/>
        </dgm:presLayoutVars>
      </dgm:prSet>
      <dgm:spPr/>
      <dgm:t>
        <a:bodyPr/>
        <a:lstStyle/>
        <a:p>
          <a:endParaRPr lang="en-US"/>
        </a:p>
      </dgm:t>
    </dgm:pt>
    <dgm:pt modelId="{D42C08EE-4204-4D9A-A2DF-F1221F3B9E09}" type="pres">
      <dgm:prSet presAssocID="{9B36D9E3-BAA0-420E-A0E7-437FE81DE23B}" presName="spacing" presStyleCnt="0"/>
      <dgm:spPr/>
    </dgm:pt>
    <dgm:pt modelId="{0CF6E19F-E8F4-4697-B98F-1FF6A788659B}" type="pres">
      <dgm:prSet presAssocID="{FFB35A88-892D-4EF2-9CD6-267CBD1C91CA}" presName="linNode" presStyleCnt="0"/>
      <dgm:spPr/>
    </dgm:pt>
    <dgm:pt modelId="{2466B511-43C8-49C9-8160-5E8003EB54E9}" type="pres">
      <dgm:prSet presAssocID="{FFB35A88-892D-4EF2-9CD6-267CBD1C91CA}" presName="parentShp" presStyleLbl="node1" presStyleIdx="1" presStyleCnt="2">
        <dgm:presLayoutVars>
          <dgm:bulletEnabled val="1"/>
        </dgm:presLayoutVars>
      </dgm:prSet>
      <dgm:spPr/>
      <dgm:t>
        <a:bodyPr/>
        <a:lstStyle/>
        <a:p>
          <a:endParaRPr lang="en-US"/>
        </a:p>
      </dgm:t>
    </dgm:pt>
    <dgm:pt modelId="{17C6192E-23FE-4E0B-940D-88C9E039649A}" type="pres">
      <dgm:prSet presAssocID="{FFB35A88-892D-4EF2-9CD6-267CBD1C91CA}" presName="childShp" presStyleLbl="bgAccFollowNode1" presStyleIdx="1" presStyleCnt="2">
        <dgm:presLayoutVars>
          <dgm:bulletEnabled val="1"/>
        </dgm:presLayoutVars>
      </dgm:prSet>
      <dgm:spPr/>
      <dgm:t>
        <a:bodyPr/>
        <a:lstStyle/>
        <a:p>
          <a:endParaRPr lang="en-US"/>
        </a:p>
      </dgm:t>
    </dgm:pt>
  </dgm:ptLst>
  <dgm:cxnLst>
    <dgm:cxn modelId="{7885468A-B0D3-4837-9EA0-7168EB409AE3}" type="presOf" srcId="{11B94B98-3EEE-471A-B0E4-CE86291661E0}" destId="{F1C83CF2-4A49-48F0-ACCB-2B7E801848F8}" srcOrd="0" destOrd="1" presId="urn:microsoft.com/office/officeart/2005/8/layout/vList6"/>
    <dgm:cxn modelId="{0739FBA2-5E95-44FE-BBF3-C2F156AF5EBF}" srcId="{FFB35A88-892D-4EF2-9CD6-267CBD1C91CA}" destId="{967D2C30-249A-4B8A-8BC4-07C5CB9AB8FF}" srcOrd="3" destOrd="0" parTransId="{D1DDEB4B-5544-44FB-9C13-96C95AF4184E}" sibTransId="{83EA3C14-93EF-4219-A1D9-F506F837089C}"/>
    <dgm:cxn modelId="{D3E12C95-86D8-4D3D-B37F-25411231B9B2}" type="presOf" srcId="{DF30EED2-F964-4DFD-895D-D7E325AAAEA0}" destId="{A9F96E0D-900F-4EC5-B8C6-8DE6C6608A03}" srcOrd="0" destOrd="0" presId="urn:microsoft.com/office/officeart/2005/8/layout/vList6"/>
    <dgm:cxn modelId="{37AD97E7-F0BC-487C-BFFC-D54060CB2DC3}" srcId="{FFB35A88-892D-4EF2-9CD6-267CBD1C91CA}" destId="{BF8C2BE3-464A-4431-84F0-33E7A732B61B}" srcOrd="1" destOrd="0" parTransId="{78B597B2-711B-4502-867E-84D777001907}" sibTransId="{9881B96A-6B5E-4606-8D52-C0DE086272B6}"/>
    <dgm:cxn modelId="{EE5AD4D6-A1C4-4B39-BA6E-CB6F24AFE035}" srcId="{DF30EED2-F964-4DFD-895D-D7E325AAAEA0}" destId="{FFB35A88-892D-4EF2-9CD6-267CBD1C91CA}" srcOrd="1" destOrd="0" parTransId="{98CC8F94-0C86-430C-A1E3-8D2E751C2FA2}" sibTransId="{CB85215D-1EC6-4A12-AF5E-8E9E329D8745}"/>
    <dgm:cxn modelId="{75ECBB20-6431-4691-B942-7BABC04B7778}" type="presOf" srcId="{967D2C30-249A-4B8A-8BC4-07C5CB9AB8FF}" destId="{17C6192E-23FE-4E0B-940D-88C9E039649A}" srcOrd="0" destOrd="3" presId="urn:microsoft.com/office/officeart/2005/8/layout/vList6"/>
    <dgm:cxn modelId="{4A2CA06D-09C4-4CF7-8560-F86D28323D95}" type="presOf" srcId="{BF8C2BE3-464A-4431-84F0-33E7A732B61B}" destId="{17C6192E-23FE-4E0B-940D-88C9E039649A}" srcOrd="0" destOrd="1" presId="urn:microsoft.com/office/officeart/2005/8/layout/vList6"/>
    <dgm:cxn modelId="{FE918846-C67C-4AA4-98AD-5EE0DAE46C14}" type="presOf" srcId="{FFB35A88-892D-4EF2-9CD6-267CBD1C91CA}" destId="{2466B511-43C8-49C9-8160-5E8003EB54E9}" srcOrd="0" destOrd="0" presId="urn:microsoft.com/office/officeart/2005/8/layout/vList6"/>
    <dgm:cxn modelId="{FEC97C50-A095-4CB8-A27D-6EB4C029A53A}" srcId="{D261B948-B506-4972-B649-1FA948D75880}" destId="{BE692B0B-CFD8-4F82-98EC-ACD540CAA1FB}" srcOrd="0" destOrd="0" parTransId="{095FAE0A-5F4F-4333-8737-BE512CED32C4}" sibTransId="{48C039E9-5B6E-48D5-8671-7424B91D7E3E}"/>
    <dgm:cxn modelId="{5D9EFB50-A16C-4A59-BC11-E5460768FABA}" srcId="{FFB35A88-892D-4EF2-9CD6-267CBD1C91CA}" destId="{4C546776-B43A-49FB-8F81-24BA466BC121}" srcOrd="0" destOrd="0" parTransId="{5327C383-58DF-4BE2-A3AE-FD0EB6F0B0D7}" sibTransId="{28FA41F8-9DD0-40E9-8562-5214FD667702}"/>
    <dgm:cxn modelId="{2C0B335E-33F9-4B46-B274-67C6162B6939}" srcId="{FFB35A88-892D-4EF2-9CD6-267CBD1C91CA}" destId="{073F7BDD-30A5-4E63-8A41-53AAA671B1C4}" srcOrd="2" destOrd="0" parTransId="{64E6A8CB-94D1-4346-8DF8-9C7B23863157}" sibTransId="{58F8339C-C0F5-490B-BA2F-26083D5385A7}"/>
    <dgm:cxn modelId="{C33A3DE7-D6B4-4F2D-8BF2-34935DAA1A0F}" srcId="{DF30EED2-F964-4DFD-895D-D7E325AAAEA0}" destId="{D261B948-B506-4972-B649-1FA948D75880}" srcOrd="0" destOrd="0" parTransId="{4DD83A6C-B351-49E6-ACF7-E0323855F799}" sibTransId="{9B36D9E3-BAA0-420E-A0E7-437FE81DE23B}"/>
    <dgm:cxn modelId="{639C1190-0E62-4C3A-89F0-D38CFAD3D4FF}" type="presOf" srcId="{D261B948-B506-4972-B649-1FA948D75880}" destId="{F8D81D0A-1629-4395-8025-E1EBF3F7EE91}" srcOrd="0" destOrd="0" presId="urn:microsoft.com/office/officeart/2005/8/layout/vList6"/>
    <dgm:cxn modelId="{9F5B9BD7-2957-4E72-8588-BA768FD6DA81}" type="presOf" srcId="{073F7BDD-30A5-4E63-8A41-53AAA671B1C4}" destId="{17C6192E-23FE-4E0B-940D-88C9E039649A}" srcOrd="0" destOrd="2" presId="urn:microsoft.com/office/officeart/2005/8/layout/vList6"/>
    <dgm:cxn modelId="{0A431009-77C4-4C6C-9976-E76C02B8CDB5}" srcId="{D261B948-B506-4972-B649-1FA948D75880}" destId="{11B94B98-3EEE-471A-B0E4-CE86291661E0}" srcOrd="1" destOrd="0" parTransId="{36CB2F06-95DF-4987-9F7D-FCD6C430E85F}" sibTransId="{DED4AEC0-0443-4027-8E4B-35BA467A0820}"/>
    <dgm:cxn modelId="{F988DDA6-4107-4270-A58E-A0CF604761DC}" type="presOf" srcId="{BE692B0B-CFD8-4F82-98EC-ACD540CAA1FB}" destId="{F1C83CF2-4A49-48F0-ACCB-2B7E801848F8}" srcOrd="0" destOrd="0" presId="urn:microsoft.com/office/officeart/2005/8/layout/vList6"/>
    <dgm:cxn modelId="{D0E4D05B-87AC-4C23-B636-B171FF077CC0}" type="presOf" srcId="{4C546776-B43A-49FB-8F81-24BA466BC121}" destId="{17C6192E-23FE-4E0B-940D-88C9E039649A}" srcOrd="0" destOrd="0" presId="urn:microsoft.com/office/officeart/2005/8/layout/vList6"/>
    <dgm:cxn modelId="{85163926-2308-483E-801F-AEC6D1757312}" type="presParOf" srcId="{A9F96E0D-900F-4EC5-B8C6-8DE6C6608A03}" destId="{68E0FAE0-3D42-4CF9-A2FD-E10E31BBD414}" srcOrd="0" destOrd="0" presId="urn:microsoft.com/office/officeart/2005/8/layout/vList6"/>
    <dgm:cxn modelId="{75F7BF6B-F7BC-4AE8-8AF7-4AA196382C47}" type="presParOf" srcId="{68E0FAE0-3D42-4CF9-A2FD-E10E31BBD414}" destId="{F8D81D0A-1629-4395-8025-E1EBF3F7EE91}" srcOrd="0" destOrd="0" presId="urn:microsoft.com/office/officeart/2005/8/layout/vList6"/>
    <dgm:cxn modelId="{7F385149-B134-4BF8-8640-A951368B2E46}" type="presParOf" srcId="{68E0FAE0-3D42-4CF9-A2FD-E10E31BBD414}" destId="{F1C83CF2-4A49-48F0-ACCB-2B7E801848F8}" srcOrd="1" destOrd="0" presId="urn:microsoft.com/office/officeart/2005/8/layout/vList6"/>
    <dgm:cxn modelId="{62899FA2-EF0F-478A-8BAF-82E3ED16692B}" type="presParOf" srcId="{A9F96E0D-900F-4EC5-B8C6-8DE6C6608A03}" destId="{D42C08EE-4204-4D9A-A2DF-F1221F3B9E09}" srcOrd="1" destOrd="0" presId="urn:microsoft.com/office/officeart/2005/8/layout/vList6"/>
    <dgm:cxn modelId="{A97A4FE3-8FC7-48F1-81C6-0FC4E199162F}" type="presParOf" srcId="{A9F96E0D-900F-4EC5-B8C6-8DE6C6608A03}" destId="{0CF6E19F-E8F4-4697-B98F-1FF6A788659B}" srcOrd="2" destOrd="0" presId="urn:microsoft.com/office/officeart/2005/8/layout/vList6"/>
    <dgm:cxn modelId="{4439FF21-246B-4309-B6F6-B2974DE72EE2}" type="presParOf" srcId="{0CF6E19F-E8F4-4697-B98F-1FF6A788659B}" destId="{2466B511-43C8-49C9-8160-5E8003EB54E9}" srcOrd="0" destOrd="0" presId="urn:microsoft.com/office/officeart/2005/8/layout/vList6"/>
    <dgm:cxn modelId="{C0C1DB6E-AF31-43CA-B88C-E3F09161B48E}" type="presParOf" srcId="{0CF6E19F-E8F4-4697-B98F-1FF6A788659B}" destId="{17C6192E-23FE-4E0B-940D-88C9E039649A}"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DF30EED2-F964-4DFD-895D-D7E325AAAEA0}" type="doc">
      <dgm:prSet loTypeId="urn:microsoft.com/office/officeart/2005/8/layout/vList6" loCatId="list" qsTypeId="urn:microsoft.com/office/officeart/2005/8/quickstyle/simple1" qsCatId="simple" csTypeId="urn:microsoft.com/office/officeart/2005/8/colors/accent1_2" csCatId="accent1" phldr="1"/>
      <dgm:spPr/>
      <dgm:t>
        <a:bodyPr/>
        <a:lstStyle/>
        <a:p>
          <a:endParaRPr lang="en-US"/>
        </a:p>
      </dgm:t>
    </dgm:pt>
    <dgm:pt modelId="{D261B948-B506-4972-B649-1FA948D75880}">
      <dgm:prSet phldrT="[Text]" custT="1"/>
      <dgm:spPr/>
      <dgm:t>
        <a:bodyPr/>
        <a:lstStyle/>
        <a:p>
          <a:r>
            <a:rPr lang="en-US" sz="2000" b="1" dirty="0" smtClean="0"/>
            <a:t>Positive</a:t>
          </a:r>
          <a:endParaRPr lang="en-US" sz="2000" dirty="0"/>
        </a:p>
      </dgm:t>
    </dgm:pt>
    <dgm:pt modelId="{4DD83A6C-B351-49E6-ACF7-E0323855F799}" type="parTrans" cxnId="{C33A3DE7-D6B4-4F2D-8BF2-34935DAA1A0F}">
      <dgm:prSet/>
      <dgm:spPr/>
      <dgm:t>
        <a:bodyPr/>
        <a:lstStyle/>
        <a:p>
          <a:endParaRPr lang="en-US" sz="2000"/>
        </a:p>
      </dgm:t>
    </dgm:pt>
    <dgm:pt modelId="{9B36D9E3-BAA0-420E-A0E7-437FE81DE23B}" type="sibTrans" cxnId="{C33A3DE7-D6B4-4F2D-8BF2-34935DAA1A0F}">
      <dgm:prSet/>
      <dgm:spPr/>
      <dgm:t>
        <a:bodyPr/>
        <a:lstStyle/>
        <a:p>
          <a:endParaRPr lang="en-US" sz="2000"/>
        </a:p>
      </dgm:t>
    </dgm:pt>
    <dgm:pt modelId="{BE692B0B-CFD8-4F82-98EC-ACD540CAA1FB}">
      <dgm:prSet phldrT="[Text]" custT="1"/>
      <dgm:spPr/>
      <dgm:t>
        <a:bodyPr/>
        <a:lstStyle/>
        <a:p>
          <a:r>
            <a:rPr lang="en-US" sz="1400" dirty="0" smtClean="0"/>
            <a:t>abnormal test has --- late decelerations following ≥50 percent of contractions</a:t>
          </a:r>
          <a:endParaRPr lang="en-US" sz="1400" dirty="0"/>
        </a:p>
      </dgm:t>
    </dgm:pt>
    <dgm:pt modelId="{095FAE0A-5F4F-4333-8737-BE512CED32C4}" type="parTrans" cxnId="{FEC97C50-A095-4CB8-A27D-6EB4C029A53A}">
      <dgm:prSet/>
      <dgm:spPr/>
      <dgm:t>
        <a:bodyPr/>
        <a:lstStyle/>
        <a:p>
          <a:endParaRPr lang="en-US" sz="2000"/>
        </a:p>
      </dgm:t>
    </dgm:pt>
    <dgm:pt modelId="{48C039E9-5B6E-48D5-8671-7424B91D7E3E}" type="sibTrans" cxnId="{FEC97C50-A095-4CB8-A27D-6EB4C029A53A}">
      <dgm:prSet/>
      <dgm:spPr/>
      <dgm:t>
        <a:bodyPr/>
        <a:lstStyle/>
        <a:p>
          <a:endParaRPr lang="en-US" sz="2000"/>
        </a:p>
      </dgm:t>
    </dgm:pt>
    <dgm:pt modelId="{FFB35A88-892D-4EF2-9CD6-267CBD1C91CA}">
      <dgm:prSet phldrT="[Text]" custT="1"/>
      <dgm:spPr/>
      <dgm:t>
        <a:bodyPr/>
        <a:lstStyle/>
        <a:p>
          <a:r>
            <a:rPr lang="en-US" sz="2000" b="1" dirty="0" smtClean="0"/>
            <a:t>Negative</a:t>
          </a:r>
          <a:endParaRPr lang="en-US" sz="2000" dirty="0"/>
        </a:p>
      </dgm:t>
    </dgm:pt>
    <dgm:pt modelId="{98CC8F94-0C86-430C-A1E3-8D2E751C2FA2}" type="parTrans" cxnId="{EE5AD4D6-A1C4-4B39-BA6E-CB6F24AFE035}">
      <dgm:prSet/>
      <dgm:spPr/>
      <dgm:t>
        <a:bodyPr/>
        <a:lstStyle/>
        <a:p>
          <a:endParaRPr lang="en-US" sz="2000"/>
        </a:p>
      </dgm:t>
    </dgm:pt>
    <dgm:pt modelId="{CB85215D-1EC6-4A12-AF5E-8E9E329D8745}" type="sibTrans" cxnId="{EE5AD4D6-A1C4-4B39-BA6E-CB6F24AFE035}">
      <dgm:prSet/>
      <dgm:spPr/>
      <dgm:t>
        <a:bodyPr/>
        <a:lstStyle/>
        <a:p>
          <a:endParaRPr lang="en-US" sz="2000"/>
        </a:p>
      </dgm:t>
    </dgm:pt>
    <dgm:pt modelId="{4C546776-B43A-49FB-8F81-24BA466BC121}">
      <dgm:prSet phldrT="[Text]" custT="1"/>
      <dgm:spPr/>
      <dgm:t>
        <a:bodyPr/>
        <a:lstStyle/>
        <a:p>
          <a:r>
            <a:rPr lang="en-US" sz="1400" dirty="0" smtClean="0"/>
            <a:t>normal test --- no late decelerations or significant variable decelerations</a:t>
          </a:r>
          <a:endParaRPr lang="en-US" sz="1400" dirty="0"/>
        </a:p>
      </dgm:t>
    </dgm:pt>
    <dgm:pt modelId="{5327C383-58DF-4BE2-A3AE-FD0EB6F0B0D7}" type="parTrans" cxnId="{5D9EFB50-A16C-4A59-BC11-E5460768FABA}">
      <dgm:prSet/>
      <dgm:spPr/>
      <dgm:t>
        <a:bodyPr/>
        <a:lstStyle/>
        <a:p>
          <a:endParaRPr lang="en-US" sz="2000"/>
        </a:p>
      </dgm:t>
    </dgm:pt>
    <dgm:pt modelId="{28FA41F8-9DD0-40E9-8562-5214FD667702}" type="sibTrans" cxnId="{5D9EFB50-A16C-4A59-BC11-E5460768FABA}">
      <dgm:prSet/>
      <dgm:spPr/>
      <dgm:t>
        <a:bodyPr/>
        <a:lstStyle/>
        <a:p>
          <a:endParaRPr lang="en-US" sz="2000"/>
        </a:p>
      </dgm:t>
    </dgm:pt>
    <dgm:pt modelId="{81FA244B-DC9C-4F4F-A05C-42819D4BD23A}">
      <dgm:prSet custT="1"/>
      <dgm:spPr/>
      <dgm:t>
        <a:bodyPr/>
        <a:lstStyle/>
        <a:p>
          <a:endParaRPr lang="en-US" sz="1400"/>
        </a:p>
      </dgm:t>
    </dgm:pt>
    <dgm:pt modelId="{E9B2EFBA-3C7F-4612-BDDC-520967B611F8}" type="parTrans" cxnId="{42501A40-4EB3-4442-AF7E-A4CA17E41760}">
      <dgm:prSet/>
      <dgm:spPr/>
      <dgm:t>
        <a:bodyPr/>
        <a:lstStyle/>
        <a:p>
          <a:endParaRPr lang="en-US" sz="2000"/>
        </a:p>
      </dgm:t>
    </dgm:pt>
    <dgm:pt modelId="{4CC4CE25-59D7-4ADF-957C-19D1C14B639F}" type="sibTrans" cxnId="{42501A40-4EB3-4442-AF7E-A4CA17E41760}">
      <dgm:prSet/>
      <dgm:spPr/>
      <dgm:t>
        <a:bodyPr/>
        <a:lstStyle/>
        <a:p>
          <a:endParaRPr lang="en-US" sz="2000"/>
        </a:p>
      </dgm:t>
    </dgm:pt>
    <dgm:pt modelId="{23EAA0DB-45C2-4AAA-B11B-2E310688A709}">
      <dgm:prSet custT="1"/>
      <dgm:spPr/>
      <dgm:t>
        <a:bodyPr/>
        <a:lstStyle/>
        <a:p>
          <a:r>
            <a:rPr lang="en-US" sz="2000" b="1" smtClean="0"/>
            <a:t>Equivocal</a:t>
          </a:r>
          <a:endParaRPr lang="en-US" sz="2000"/>
        </a:p>
      </dgm:t>
    </dgm:pt>
    <dgm:pt modelId="{70BD6C6F-730C-44B3-9D71-71EA6B8E6163}" type="parTrans" cxnId="{017BA6AC-1D97-43C9-875E-03F3869971DB}">
      <dgm:prSet/>
      <dgm:spPr/>
      <dgm:t>
        <a:bodyPr/>
        <a:lstStyle/>
        <a:p>
          <a:endParaRPr lang="en-US" sz="2000"/>
        </a:p>
      </dgm:t>
    </dgm:pt>
    <dgm:pt modelId="{C8CF7194-81A5-471A-B661-1DFC581041C2}" type="sibTrans" cxnId="{017BA6AC-1D97-43C9-875E-03F3869971DB}">
      <dgm:prSet/>
      <dgm:spPr/>
      <dgm:t>
        <a:bodyPr/>
        <a:lstStyle/>
        <a:p>
          <a:endParaRPr lang="en-US" sz="2000"/>
        </a:p>
      </dgm:t>
    </dgm:pt>
    <dgm:pt modelId="{03B8F109-2792-41A9-A008-3AA33A19CAA3}">
      <dgm:prSet custT="1"/>
      <dgm:spPr/>
      <dgm:t>
        <a:bodyPr/>
        <a:lstStyle/>
        <a:p>
          <a:r>
            <a:rPr lang="en-US" sz="1400" dirty="0" smtClean="0"/>
            <a:t>intermittent late decelerations or significant variable decelerations</a:t>
          </a:r>
          <a:endParaRPr lang="en-US" sz="1400" dirty="0"/>
        </a:p>
      </dgm:t>
    </dgm:pt>
    <dgm:pt modelId="{14DB2258-6AED-4B22-95E7-DED465FDDDB5}" type="parTrans" cxnId="{F500F41A-BE60-466C-980F-6098C4E92227}">
      <dgm:prSet/>
      <dgm:spPr/>
      <dgm:t>
        <a:bodyPr/>
        <a:lstStyle/>
        <a:p>
          <a:endParaRPr lang="en-US" sz="2000"/>
        </a:p>
      </dgm:t>
    </dgm:pt>
    <dgm:pt modelId="{BBE3E649-8F41-4071-AA93-7956CBF52222}" type="sibTrans" cxnId="{F500F41A-BE60-466C-980F-6098C4E92227}">
      <dgm:prSet/>
      <dgm:spPr/>
      <dgm:t>
        <a:bodyPr/>
        <a:lstStyle/>
        <a:p>
          <a:endParaRPr lang="en-US" sz="2000"/>
        </a:p>
      </dgm:t>
    </dgm:pt>
    <dgm:pt modelId="{9D25C62B-6F96-4762-AAC6-3587F4D39EBA}">
      <dgm:prSet custT="1"/>
      <dgm:spPr/>
      <dgm:t>
        <a:bodyPr/>
        <a:lstStyle/>
        <a:p>
          <a:r>
            <a:rPr lang="en-US" sz="2000" b="1" smtClean="0"/>
            <a:t>Unsatisfactory</a:t>
          </a:r>
          <a:endParaRPr lang="en-US" sz="2000"/>
        </a:p>
      </dgm:t>
    </dgm:pt>
    <dgm:pt modelId="{4CED2FE8-5B3F-4C82-B1FA-8849B581395C}" type="parTrans" cxnId="{4BA5BA11-21F1-407D-A79E-25FAFC8457FE}">
      <dgm:prSet/>
      <dgm:spPr/>
      <dgm:t>
        <a:bodyPr/>
        <a:lstStyle/>
        <a:p>
          <a:endParaRPr lang="en-US" sz="2000"/>
        </a:p>
      </dgm:t>
    </dgm:pt>
    <dgm:pt modelId="{D1CB6883-B744-42D6-A5AB-189B16F593D5}" type="sibTrans" cxnId="{4BA5BA11-21F1-407D-A79E-25FAFC8457FE}">
      <dgm:prSet/>
      <dgm:spPr/>
      <dgm:t>
        <a:bodyPr/>
        <a:lstStyle/>
        <a:p>
          <a:endParaRPr lang="en-US" sz="2000"/>
        </a:p>
      </dgm:t>
    </dgm:pt>
    <dgm:pt modelId="{49D0CF34-0A16-4582-B62F-F2B0B092749E}">
      <dgm:prSet custT="1"/>
      <dgm:spPr/>
      <dgm:t>
        <a:bodyPr/>
        <a:lstStyle/>
        <a:p>
          <a:r>
            <a:rPr lang="en-US" sz="1400" dirty="0" smtClean="0"/>
            <a:t>fewer than three contractions in 10 minutes</a:t>
          </a:r>
          <a:endParaRPr lang="en-US" sz="1400" dirty="0"/>
        </a:p>
      </dgm:t>
    </dgm:pt>
    <dgm:pt modelId="{7D7C8DC3-F72B-4045-8307-EBAFADED1A31}" type="parTrans" cxnId="{DA84541A-1968-4E9E-98F3-ACE3EA3E57EC}">
      <dgm:prSet/>
      <dgm:spPr/>
      <dgm:t>
        <a:bodyPr/>
        <a:lstStyle/>
        <a:p>
          <a:endParaRPr lang="en-US" sz="2000"/>
        </a:p>
      </dgm:t>
    </dgm:pt>
    <dgm:pt modelId="{D1F036AE-9A87-4F09-B678-90701480BFCD}" type="sibTrans" cxnId="{DA84541A-1968-4E9E-98F3-ACE3EA3E57EC}">
      <dgm:prSet/>
      <dgm:spPr/>
      <dgm:t>
        <a:bodyPr/>
        <a:lstStyle/>
        <a:p>
          <a:endParaRPr lang="en-US" sz="2000"/>
        </a:p>
      </dgm:t>
    </dgm:pt>
    <dgm:pt modelId="{A9F96E0D-900F-4EC5-B8C6-8DE6C6608A03}" type="pres">
      <dgm:prSet presAssocID="{DF30EED2-F964-4DFD-895D-D7E325AAAEA0}" presName="Name0" presStyleCnt="0">
        <dgm:presLayoutVars>
          <dgm:dir/>
          <dgm:animLvl val="lvl"/>
          <dgm:resizeHandles/>
        </dgm:presLayoutVars>
      </dgm:prSet>
      <dgm:spPr/>
      <dgm:t>
        <a:bodyPr/>
        <a:lstStyle/>
        <a:p>
          <a:endParaRPr lang="en-US"/>
        </a:p>
      </dgm:t>
    </dgm:pt>
    <dgm:pt modelId="{68E0FAE0-3D42-4CF9-A2FD-E10E31BBD414}" type="pres">
      <dgm:prSet presAssocID="{D261B948-B506-4972-B649-1FA948D75880}" presName="linNode" presStyleCnt="0"/>
      <dgm:spPr/>
    </dgm:pt>
    <dgm:pt modelId="{F8D81D0A-1629-4395-8025-E1EBF3F7EE91}" type="pres">
      <dgm:prSet presAssocID="{D261B948-B506-4972-B649-1FA948D75880}" presName="parentShp" presStyleLbl="node1" presStyleIdx="0" presStyleCnt="4">
        <dgm:presLayoutVars>
          <dgm:bulletEnabled val="1"/>
        </dgm:presLayoutVars>
      </dgm:prSet>
      <dgm:spPr/>
      <dgm:t>
        <a:bodyPr/>
        <a:lstStyle/>
        <a:p>
          <a:endParaRPr lang="en-US"/>
        </a:p>
      </dgm:t>
    </dgm:pt>
    <dgm:pt modelId="{F1C83CF2-4A49-48F0-ACCB-2B7E801848F8}" type="pres">
      <dgm:prSet presAssocID="{D261B948-B506-4972-B649-1FA948D75880}" presName="childShp" presStyleLbl="bgAccFollowNode1" presStyleIdx="0" presStyleCnt="4">
        <dgm:presLayoutVars>
          <dgm:bulletEnabled val="1"/>
        </dgm:presLayoutVars>
      </dgm:prSet>
      <dgm:spPr/>
      <dgm:t>
        <a:bodyPr/>
        <a:lstStyle/>
        <a:p>
          <a:endParaRPr lang="en-US"/>
        </a:p>
      </dgm:t>
    </dgm:pt>
    <dgm:pt modelId="{D42C08EE-4204-4D9A-A2DF-F1221F3B9E09}" type="pres">
      <dgm:prSet presAssocID="{9B36D9E3-BAA0-420E-A0E7-437FE81DE23B}" presName="spacing" presStyleCnt="0"/>
      <dgm:spPr/>
    </dgm:pt>
    <dgm:pt modelId="{0CF6E19F-E8F4-4697-B98F-1FF6A788659B}" type="pres">
      <dgm:prSet presAssocID="{FFB35A88-892D-4EF2-9CD6-267CBD1C91CA}" presName="linNode" presStyleCnt="0"/>
      <dgm:spPr/>
    </dgm:pt>
    <dgm:pt modelId="{2466B511-43C8-49C9-8160-5E8003EB54E9}" type="pres">
      <dgm:prSet presAssocID="{FFB35A88-892D-4EF2-9CD6-267CBD1C91CA}" presName="parentShp" presStyleLbl="node1" presStyleIdx="1" presStyleCnt="4" custLinFactNeighborX="-4714" custLinFactNeighborY="-2855">
        <dgm:presLayoutVars>
          <dgm:bulletEnabled val="1"/>
        </dgm:presLayoutVars>
      </dgm:prSet>
      <dgm:spPr/>
      <dgm:t>
        <a:bodyPr/>
        <a:lstStyle/>
        <a:p>
          <a:endParaRPr lang="en-US"/>
        </a:p>
      </dgm:t>
    </dgm:pt>
    <dgm:pt modelId="{17C6192E-23FE-4E0B-940D-88C9E039649A}" type="pres">
      <dgm:prSet presAssocID="{FFB35A88-892D-4EF2-9CD6-267CBD1C91CA}" presName="childShp" presStyleLbl="bgAccFollowNode1" presStyleIdx="1" presStyleCnt="4">
        <dgm:presLayoutVars>
          <dgm:bulletEnabled val="1"/>
        </dgm:presLayoutVars>
      </dgm:prSet>
      <dgm:spPr/>
      <dgm:t>
        <a:bodyPr/>
        <a:lstStyle/>
        <a:p>
          <a:endParaRPr lang="en-US"/>
        </a:p>
      </dgm:t>
    </dgm:pt>
    <dgm:pt modelId="{B3187723-03BA-44FB-A4A2-24ACDDD6F960}" type="pres">
      <dgm:prSet presAssocID="{CB85215D-1EC6-4A12-AF5E-8E9E329D8745}" presName="spacing" presStyleCnt="0"/>
      <dgm:spPr/>
    </dgm:pt>
    <dgm:pt modelId="{08F29370-7A96-4D35-AB1E-08862F82DD22}" type="pres">
      <dgm:prSet presAssocID="{23EAA0DB-45C2-4AAA-B11B-2E310688A709}" presName="linNode" presStyleCnt="0"/>
      <dgm:spPr/>
    </dgm:pt>
    <dgm:pt modelId="{5CDFC0CE-E930-497A-A780-FE8E0E6CBB34}" type="pres">
      <dgm:prSet presAssocID="{23EAA0DB-45C2-4AAA-B11B-2E310688A709}" presName="parentShp" presStyleLbl="node1" presStyleIdx="2" presStyleCnt="4">
        <dgm:presLayoutVars>
          <dgm:bulletEnabled val="1"/>
        </dgm:presLayoutVars>
      </dgm:prSet>
      <dgm:spPr/>
      <dgm:t>
        <a:bodyPr/>
        <a:lstStyle/>
        <a:p>
          <a:endParaRPr lang="en-US"/>
        </a:p>
      </dgm:t>
    </dgm:pt>
    <dgm:pt modelId="{A9B0C9C4-F599-461E-A21C-B76109F61F1C}" type="pres">
      <dgm:prSet presAssocID="{23EAA0DB-45C2-4AAA-B11B-2E310688A709}" presName="childShp" presStyleLbl="bgAccFollowNode1" presStyleIdx="2" presStyleCnt="4">
        <dgm:presLayoutVars>
          <dgm:bulletEnabled val="1"/>
        </dgm:presLayoutVars>
      </dgm:prSet>
      <dgm:spPr/>
      <dgm:t>
        <a:bodyPr/>
        <a:lstStyle/>
        <a:p>
          <a:endParaRPr lang="en-US"/>
        </a:p>
      </dgm:t>
    </dgm:pt>
    <dgm:pt modelId="{5D7C4B48-FD8F-4A6D-8E71-5536008A1EE5}" type="pres">
      <dgm:prSet presAssocID="{C8CF7194-81A5-471A-B661-1DFC581041C2}" presName="spacing" presStyleCnt="0"/>
      <dgm:spPr/>
    </dgm:pt>
    <dgm:pt modelId="{C4359BA3-2938-4914-BD36-9379E4228EB5}" type="pres">
      <dgm:prSet presAssocID="{9D25C62B-6F96-4762-AAC6-3587F4D39EBA}" presName="linNode" presStyleCnt="0"/>
      <dgm:spPr/>
    </dgm:pt>
    <dgm:pt modelId="{F094580F-3498-412F-A1C8-ED7ACBA32AE6}" type="pres">
      <dgm:prSet presAssocID="{9D25C62B-6F96-4762-AAC6-3587F4D39EBA}" presName="parentShp" presStyleLbl="node1" presStyleIdx="3" presStyleCnt="4">
        <dgm:presLayoutVars>
          <dgm:bulletEnabled val="1"/>
        </dgm:presLayoutVars>
      </dgm:prSet>
      <dgm:spPr/>
      <dgm:t>
        <a:bodyPr/>
        <a:lstStyle/>
        <a:p>
          <a:endParaRPr lang="en-US"/>
        </a:p>
      </dgm:t>
    </dgm:pt>
    <dgm:pt modelId="{8248A284-7CD6-4AE6-A663-09569FD06EE4}" type="pres">
      <dgm:prSet presAssocID="{9D25C62B-6F96-4762-AAC6-3587F4D39EBA}" presName="childShp" presStyleLbl="bgAccFollowNode1" presStyleIdx="3" presStyleCnt="4">
        <dgm:presLayoutVars>
          <dgm:bulletEnabled val="1"/>
        </dgm:presLayoutVars>
      </dgm:prSet>
      <dgm:spPr/>
      <dgm:t>
        <a:bodyPr/>
        <a:lstStyle/>
        <a:p>
          <a:endParaRPr lang="en-US"/>
        </a:p>
      </dgm:t>
    </dgm:pt>
  </dgm:ptLst>
  <dgm:cxnLst>
    <dgm:cxn modelId="{F500F41A-BE60-466C-980F-6098C4E92227}" srcId="{23EAA0DB-45C2-4AAA-B11B-2E310688A709}" destId="{03B8F109-2792-41A9-A008-3AA33A19CAA3}" srcOrd="0" destOrd="0" parTransId="{14DB2258-6AED-4B22-95E7-DED465FDDDB5}" sibTransId="{BBE3E649-8F41-4071-AA93-7956CBF52222}"/>
    <dgm:cxn modelId="{5D9EFB50-A16C-4A59-BC11-E5460768FABA}" srcId="{FFB35A88-892D-4EF2-9CD6-267CBD1C91CA}" destId="{4C546776-B43A-49FB-8F81-24BA466BC121}" srcOrd="0" destOrd="0" parTransId="{5327C383-58DF-4BE2-A3AE-FD0EB6F0B0D7}" sibTransId="{28FA41F8-9DD0-40E9-8562-5214FD667702}"/>
    <dgm:cxn modelId="{42501A40-4EB3-4442-AF7E-A4CA17E41760}" srcId="{FFB35A88-892D-4EF2-9CD6-267CBD1C91CA}" destId="{81FA244B-DC9C-4F4F-A05C-42819D4BD23A}" srcOrd="1" destOrd="0" parTransId="{E9B2EFBA-3C7F-4612-BDDC-520967B611F8}" sibTransId="{4CC4CE25-59D7-4ADF-957C-19D1C14B639F}"/>
    <dgm:cxn modelId="{017BA6AC-1D97-43C9-875E-03F3869971DB}" srcId="{DF30EED2-F964-4DFD-895D-D7E325AAAEA0}" destId="{23EAA0DB-45C2-4AAA-B11B-2E310688A709}" srcOrd="2" destOrd="0" parTransId="{70BD6C6F-730C-44B3-9D71-71EA6B8E6163}" sibTransId="{C8CF7194-81A5-471A-B661-1DFC581041C2}"/>
    <dgm:cxn modelId="{4BA5BA11-21F1-407D-A79E-25FAFC8457FE}" srcId="{DF30EED2-F964-4DFD-895D-D7E325AAAEA0}" destId="{9D25C62B-6F96-4762-AAC6-3587F4D39EBA}" srcOrd="3" destOrd="0" parTransId="{4CED2FE8-5B3F-4C82-B1FA-8849B581395C}" sibTransId="{D1CB6883-B744-42D6-A5AB-189B16F593D5}"/>
    <dgm:cxn modelId="{69DC0787-7045-4376-AFBB-D8161F8F98F4}" type="presOf" srcId="{81FA244B-DC9C-4F4F-A05C-42819D4BD23A}" destId="{17C6192E-23FE-4E0B-940D-88C9E039649A}" srcOrd="0" destOrd="1" presId="urn:microsoft.com/office/officeart/2005/8/layout/vList6"/>
    <dgm:cxn modelId="{0F9BA4F7-44F0-459E-9EB5-587479F45AD2}" type="presOf" srcId="{DF30EED2-F964-4DFD-895D-D7E325AAAEA0}" destId="{A9F96E0D-900F-4EC5-B8C6-8DE6C6608A03}" srcOrd="0" destOrd="0" presId="urn:microsoft.com/office/officeart/2005/8/layout/vList6"/>
    <dgm:cxn modelId="{DA84541A-1968-4E9E-98F3-ACE3EA3E57EC}" srcId="{9D25C62B-6F96-4762-AAC6-3587F4D39EBA}" destId="{49D0CF34-0A16-4582-B62F-F2B0B092749E}" srcOrd="0" destOrd="0" parTransId="{7D7C8DC3-F72B-4045-8307-EBAFADED1A31}" sibTransId="{D1F036AE-9A87-4F09-B678-90701480BFCD}"/>
    <dgm:cxn modelId="{C33A3DE7-D6B4-4F2D-8BF2-34935DAA1A0F}" srcId="{DF30EED2-F964-4DFD-895D-D7E325AAAEA0}" destId="{D261B948-B506-4972-B649-1FA948D75880}" srcOrd="0" destOrd="0" parTransId="{4DD83A6C-B351-49E6-ACF7-E0323855F799}" sibTransId="{9B36D9E3-BAA0-420E-A0E7-437FE81DE23B}"/>
    <dgm:cxn modelId="{A98029E8-5231-4346-AE64-7B1BEED9B744}" type="presOf" srcId="{BE692B0B-CFD8-4F82-98EC-ACD540CAA1FB}" destId="{F1C83CF2-4A49-48F0-ACCB-2B7E801848F8}" srcOrd="0" destOrd="0" presId="urn:microsoft.com/office/officeart/2005/8/layout/vList6"/>
    <dgm:cxn modelId="{9249D758-CA07-40C9-8FDC-ECE27B920997}" type="presOf" srcId="{49D0CF34-0A16-4582-B62F-F2B0B092749E}" destId="{8248A284-7CD6-4AE6-A663-09569FD06EE4}" srcOrd="0" destOrd="0" presId="urn:microsoft.com/office/officeart/2005/8/layout/vList6"/>
    <dgm:cxn modelId="{75BEE15C-638C-4372-AA51-0C4F4526C1D7}" type="presOf" srcId="{03B8F109-2792-41A9-A008-3AA33A19CAA3}" destId="{A9B0C9C4-F599-461E-A21C-B76109F61F1C}" srcOrd="0" destOrd="0" presId="urn:microsoft.com/office/officeart/2005/8/layout/vList6"/>
    <dgm:cxn modelId="{742DA055-F3C8-4E04-ADF5-71489A45B3C4}" type="presOf" srcId="{9D25C62B-6F96-4762-AAC6-3587F4D39EBA}" destId="{F094580F-3498-412F-A1C8-ED7ACBA32AE6}" srcOrd="0" destOrd="0" presId="urn:microsoft.com/office/officeart/2005/8/layout/vList6"/>
    <dgm:cxn modelId="{81E2FBB3-BD7C-44A1-8CA6-A9DE2A40FD67}" type="presOf" srcId="{23EAA0DB-45C2-4AAA-B11B-2E310688A709}" destId="{5CDFC0CE-E930-497A-A780-FE8E0E6CBB34}" srcOrd="0" destOrd="0" presId="urn:microsoft.com/office/officeart/2005/8/layout/vList6"/>
    <dgm:cxn modelId="{D633937E-489F-4008-9C61-ACBE5B676BE2}" type="presOf" srcId="{FFB35A88-892D-4EF2-9CD6-267CBD1C91CA}" destId="{2466B511-43C8-49C9-8160-5E8003EB54E9}" srcOrd="0" destOrd="0" presId="urn:microsoft.com/office/officeart/2005/8/layout/vList6"/>
    <dgm:cxn modelId="{1FE50AD7-1B8F-4387-BFAB-406DFB0D7312}" type="presOf" srcId="{D261B948-B506-4972-B649-1FA948D75880}" destId="{F8D81D0A-1629-4395-8025-E1EBF3F7EE91}" srcOrd="0" destOrd="0" presId="urn:microsoft.com/office/officeart/2005/8/layout/vList6"/>
    <dgm:cxn modelId="{FEC97C50-A095-4CB8-A27D-6EB4C029A53A}" srcId="{D261B948-B506-4972-B649-1FA948D75880}" destId="{BE692B0B-CFD8-4F82-98EC-ACD540CAA1FB}" srcOrd="0" destOrd="0" parTransId="{095FAE0A-5F4F-4333-8737-BE512CED32C4}" sibTransId="{48C039E9-5B6E-48D5-8671-7424B91D7E3E}"/>
    <dgm:cxn modelId="{EE5AD4D6-A1C4-4B39-BA6E-CB6F24AFE035}" srcId="{DF30EED2-F964-4DFD-895D-D7E325AAAEA0}" destId="{FFB35A88-892D-4EF2-9CD6-267CBD1C91CA}" srcOrd="1" destOrd="0" parTransId="{98CC8F94-0C86-430C-A1E3-8D2E751C2FA2}" sibTransId="{CB85215D-1EC6-4A12-AF5E-8E9E329D8745}"/>
    <dgm:cxn modelId="{D475B87F-4E8E-4FBD-8266-370D5FA98339}" type="presOf" srcId="{4C546776-B43A-49FB-8F81-24BA466BC121}" destId="{17C6192E-23FE-4E0B-940D-88C9E039649A}" srcOrd="0" destOrd="0" presId="urn:microsoft.com/office/officeart/2005/8/layout/vList6"/>
    <dgm:cxn modelId="{6E44C7FE-6552-44F5-9E4E-A89462F1E8D8}" type="presParOf" srcId="{A9F96E0D-900F-4EC5-B8C6-8DE6C6608A03}" destId="{68E0FAE0-3D42-4CF9-A2FD-E10E31BBD414}" srcOrd="0" destOrd="0" presId="urn:microsoft.com/office/officeart/2005/8/layout/vList6"/>
    <dgm:cxn modelId="{2AB55C05-3A91-4570-AB14-A123A3197479}" type="presParOf" srcId="{68E0FAE0-3D42-4CF9-A2FD-E10E31BBD414}" destId="{F8D81D0A-1629-4395-8025-E1EBF3F7EE91}" srcOrd="0" destOrd="0" presId="urn:microsoft.com/office/officeart/2005/8/layout/vList6"/>
    <dgm:cxn modelId="{F9881241-D324-45B1-87C5-760EBEB14C59}" type="presParOf" srcId="{68E0FAE0-3D42-4CF9-A2FD-E10E31BBD414}" destId="{F1C83CF2-4A49-48F0-ACCB-2B7E801848F8}" srcOrd="1" destOrd="0" presId="urn:microsoft.com/office/officeart/2005/8/layout/vList6"/>
    <dgm:cxn modelId="{1393D5A7-B6CD-488C-864D-0077FE6815A1}" type="presParOf" srcId="{A9F96E0D-900F-4EC5-B8C6-8DE6C6608A03}" destId="{D42C08EE-4204-4D9A-A2DF-F1221F3B9E09}" srcOrd="1" destOrd="0" presId="urn:microsoft.com/office/officeart/2005/8/layout/vList6"/>
    <dgm:cxn modelId="{EEAACF3A-B468-4651-8523-3E237784FBC2}" type="presParOf" srcId="{A9F96E0D-900F-4EC5-B8C6-8DE6C6608A03}" destId="{0CF6E19F-E8F4-4697-B98F-1FF6A788659B}" srcOrd="2" destOrd="0" presId="urn:microsoft.com/office/officeart/2005/8/layout/vList6"/>
    <dgm:cxn modelId="{6D85E497-B5CD-461E-A2E4-036F9568F1F1}" type="presParOf" srcId="{0CF6E19F-E8F4-4697-B98F-1FF6A788659B}" destId="{2466B511-43C8-49C9-8160-5E8003EB54E9}" srcOrd="0" destOrd="0" presId="urn:microsoft.com/office/officeart/2005/8/layout/vList6"/>
    <dgm:cxn modelId="{2AC2E598-8E45-4E35-92BF-101C3E70B4D0}" type="presParOf" srcId="{0CF6E19F-E8F4-4697-B98F-1FF6A788659B}" destId="{17C6192E-23FE-4E0B-940D-88C9E039649A}" srcOrd="1" destOrd="0" presId="urn:microsoft.com/office/officeart/2005/8/layout/vList6"/>
    <dgm:cxn modelId="{900381F4-45F1-4657-92C1-933A7510DFAB}" type="presParOf" srcId="{A9F96E0D-900F-4EC5-B8C6-8DE6C6608A03}" destId="{B3187723-03BA-44FB-A4A2-24ACDDD6F960}" srcOrd="3" destOrd="0" presId="urn:microsoft.com/office/officeart/2005/8/layout/vList6"/>
    <dgm:cxn modelId="{B8727166-A4B9-4577-B385-D152E927583E}" type="presParOf" srcId="{A9F96E0D-900F-4EC5-B8C6-8DE6C6608A03}" destId="{08F29370-7A96-4D35-AB1E-08862F82DD22}" srcOrd="4" destOrd="0" presId="urn:microsoft.com/office/officeart/2005/8/layout/vList6"/>
    <dgm:cxn modelId="{AD79D437-2BD0-4F47-B7C9-EEFD82A7802A}" type="presParOf" srcId="{08F29370-7A96-4D35-AB1E-08862F82DD22}" destId="{5CDFC0CE-E930-497A-A780-FE8E0E6CBB34}" srcOrd="0" destOrd="0" presId="urn:microsoft.com/office/officeart/2005/8/layout/vList6"/>
    <dgm:cxn modelId="{8E9BC60A-925C-4BBF-995E-6F7257F326F0}" type="presParOf" srcId="{08F29370-7A96-4D35-AB1E-08862F82DD22}" destId="{A9B0C9C4-F599-461E-A21C-B76109F61F1C}" srcOrd="1" destOrd="0" presId="urn:microsoft.com/office/officeart/2005/8/layout/vList6"/>
    <dgm:cxn modelId="{73EE6644-CDB0-4D5A-BF13-1037AA87EABE}" type="presParOf" srcId="{A9F96E0D-900F-4EC5-B8C6-8DE6C6608A03}" destId="{5D7C4B48-FD8F-4A6D-8E71-5536008A1EE5}" srcOrd="5" destOrd="0" presId="urn:microsoft.com/office/officeart/2005/8/layout/vList6"/>
    <dgm:cxn modelId="{E2A6F2C3-CC96-413C-B56D-E8E55EF3D581}" type="presParOf" srcId="{A9F96E0D-900F-4EC5-B8C6-8DE6C6608A03}" destId="{C4359BA3-2938-4914-BD36-9379E4228EB5}" srcOrd="6" destOrd="0" presId="urn:microsoft.com/office/officeart/2005/8/layout/vList6"/>
    <dgm:cxn modelId="{D14FC8BF-7F80-487D-87BA-6E8A299FD2A2}" type="presParOf" srcId="{C4359BA3-2938-4914-BD36-9379E4228EB5}" destId="{F094580F-3498-412F-A1C8-ED7ACBA32AE6}" srcOrd="0" destOrd="0" presId="urn:microsoft.com/office/officeart/2005/8/layout/vList6"/>
    <dgm:cxn modelId="{F748DC20-6D3D-4E11-9309-74D6E7F2D8A6}" type="presParOf" srcId="{C4359BA3-2938-4914-BD36-9379E4228EB5}" destId="{8248A284-7CD6-4AE6-A663-09569FD06EE4}" srcOrd="1" destOrd="0" presId="urn:microsoft.com/office/officeart/2005/8/layout/vList6"/>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4.xml><?xml version="1.0" encoding="utf-8"?>
<dgm:dataModel xmlns:dgm="http://schemas.openxmlformats.org/drawingml/2006/diagram" xmlns:a="http://schemas.openxmlformats.org/drawingml/2006/main">
  <dgm:ptLst>
    <dgm:pt modelId="{BE271936-D4B5-48AC-97E6-A884713CB058}" type="doc">
      <dgm:prSet loTypeId="urn:microsoft.com/office/officeart/2009/3/layout/OpposingIdeas" loCatId="relationship" qsTypeId="urn:microsoft.com/office/officeart/2005/8/quickstyle/simple1" qsCatId="simple" csTypeId="urn:microsoft.com/office/officeart/2005/8/colors/accent1_2" csCatId="accent1" phldr="1"/>
      <dgm:spPr/>
      <dgm:t>
        <a:bodyPr/>
        <a:lstStyle/>
        <a:p>
          <a:endParaRPr lang="en-US"/>
        </a:p>
      </dgm:t>
    </dgm:pt>
    <dgm:pt modelId="{7AE5E8A7-3294-42FA-BF33-FA97C203176B}">
      <dgm:prSet phldrT="[Text]" phldr="1" custT="1"/>
      <dgm:spPr/>
      <dgm:t>
        <a:bodyPr/>
        <a:lstStyle/>
        <a:p>
          <a:endParaRPr lang="en-US" sz="2800"/>
        </a:p>
      </dgm:t>
    </dgm:pt>
    <dgm:pt modelId="{991182D5-A58A-4B73-9A41-ECFE20A2003F}" type="parTrans" cxnId="{AAE0D98F-FA7E-40D9-88DB-8C98583299BF}">
      <dgm:prSet/>
      <dgm:spPr/>
      <dgm:t>
        <a:bodyPr/>
        <a:lstStyle/>
        <a:p>
          <a:endParaRPr lang="en-US" sz="2000"/>
        </a:p>
      </dgm:t>
    </dgm:pt>
    <dgm:pt modelId="{DC5FC83E-397B-4705-8AC4-F6F9C95189A9}" type="sibTrans" cxnId="{AAE0D98F-FA7E-40D9-88DB-8C98583299BF}">
      <dgm:prSet/>
      <dgm:spPr/>
      <dgm:t>
        <a:bodyPr/>
        <a:lstStyle/>
        <a:p>
          <a:endParaRPr lang="en-US" sz="2000"/>
        </a:p>
      </dgm:t>
    </dgm:pt>
    <dgm:pt modelId="{23B3BD88-4664-4920-AE60-8FA35F64B6F0}">
      <dgm:prSet phldrT="[Text]" custT="1"/>
      <dgm:spPr/>
      <dgm:t>
        <a:bodyPr/>
        <a:lstStyle/>
        <a:p>
          <a:pPr algn="ctr"/>
          <a:r>
            <a:rPr lang="en-US" sz="2800" dirty="0" smtClean="0"/>
            <a:t>Normal </a:t>
          </a:r>
          <a:endParaRPr lang="en-US" sz="1400" dirty="0" smtClean="0"/>
        </a:p>
        <a:p>
          <a:pPr algn="l"/>
          <a:r>
            <a:rPr lang="en-US" sz="1400" dirty="0" smtClean="0"/>
            <a:t>NPV for stillbirth within one week --99.8 -100 %</a:t>
          </a:r>
        </a:p>
        <a:p>
          <a:pPr algn="l"/>
          <a:r>
            <a:rPr lang="en-US" sz="1600" b="1" dirty="0" smtClean="0"/>
            <a:t>transient condition  </a:t>
          </a:r>
          <a:r>
            <a:rPr lang="en-US" sz="1400" b="1" dirty="0" smtClean="0"/>
            <a:t>--- no follow up </a:t>
          </a:r>
        </a:p>
        <a:p>
          <a:pPr algn="l"/>
          <a:endParaRPr lang="en-US" sz="1400" b="1" dirty="0" smtClean="0"/>
        </a:p>
        <a:p>
          <a:pPr algn="l"/>
          <a:r>
            <a:rPr lang="en-US" sz="1600" b="1" dirty="0" smtClean="0"/>
            <a:t>chronic condition  </a:t>
          </a:r>
          <a:r>
            <a:rPr lang="en-US" sz="1400" b="1" dirty="0" smtClean="0"/>
            <a:t>--- according to the cause </a:t>
          </a:r>
          <a:endParaRPr lang="en-US" sz="1400" dirty="0"/>
        </a:p>
      </dgm:t>
    </dgm:pt>
    <dgm:pt modelId="{70B3D6BD-947C-4874-B21D-DB484EF2D397}" type="parTrans" cxnId="{2555362C-212B-4B2D-898B-4B375F41DF4F}">
      <dgm:prSet/>
      <dgm:spPr/>
      <dgm:t>
        <a:bodyPr/>
        <a:lstStyle/>
        <a:p>
          <a:endParaRPr lang="en-US" sz="2000"/>
        </a:p>
      </dgm:t>
    </dgm:pt>
    <dgm:pt modelId="{9EBEDFD2-52C8-4E71-AEC9-9CB708B63F83}" type="sibTrans" cxnId="{2555362C-212B-4B2D-898B-4B375F41DF4F}">
      <dgm:prSet/>
      <dgm:spPr/>
      <dgm:t>
        <a:bodyPr/>
        <a:lstStyle/>
        <a:p>
          <a:endParaRPr lang="en-US" sz="2000"/>
        </a:p>
      </dgm:t>
    </dgm:pt>
    <dgm:pt modelId="{84AB5EBA-1EDD-4221-98EE-79ABCCB17CA7}">
      <dgm:prSet phldrT="[Text]" phldr="1" custT="1"/>
      <dgm:spPr/>
      <dgm:t>
        <a:bodyPr/>
        <a:lstStyle/>
        <a:p>
          <a:endParaRPr lang="en-US" sz="2800"/>
        </a:p>
      </dgm:t>
    </dgm:pt>
    <dgm:pt modelId="{565CA693-375B-4C82-AC1D-FE3BCEC29595}" type="parTrans" cxnId="{DA894657-A415-4EB9-8E82-9EA5AF986E15}">
      <dgm:prSet/>
      <dgm:spPr/>
      <dgm:t>
        <a:bodyPr/>
        <a:lstStyle/>
        <a:p>
          <a:endParaRPr lang="en-US" sz="2000"/>
        </a:p>
      </dgm:t>
    </dgm:pt>
    <dgm:pt modelId="{DF8BB4DF-F9A9-4287-937B-572F3E8FA143}" type="sibTrans" cxnId="{DA894657-A415-4EB9-8E82-9EA5AF986E15}">
      <dgm:prSet/>
      <dgm:spPr/>
      <dgm:t>
        <a:bodyPr/>
        <a:lstStyle/>
        <a:p>
          <a:endParaRPr lang="en-US" sz="2000"/>
        </a:p>
      </dgm:t>
    </dgm:pt>
    <dgm:pt modelId="{43E9CB24-BEB3-4237-8734-6AF073DD2946}">
      <dgm:prSet phldrT="[Text]" custT="1"/>
      <dgm:spPr/>
      <dgm:t>
        <a:bodyPr/>
        <a:lstStyle/>
        <a:p>
          <a:pPr algn="ctr"/>
          <a:r>
            <a:rPr lang="en-US" sz="2800" b="0" dirty="0" smtClean="0"/>
            <a:t>Abnormal </a:t>
          </a:r>
          <a:endParaRPr lang="en-US" sz="2400" b="0" dirty="0" smtClean="0"/>
        </a:p>
        <a:p>
          <a:pPr algn="l"/>
          <a:r>
            <a:rPr lang="en-US" sz="1600" b="1" dirty="0" smtClean="0"/>
            <a:t>Transient condition </a:t>
          </a:r>
          <a:r>
            <a:rPr lang="en-US" sz="1400" b="1" dirty="0" smtClean="0"/>
            <a:t>---  </a:t>
          </a:r>
          <a:r>
            <a:rPr lang="en-US" sz="1400" dirty="0" smtClean="0"/>
            <a:t>repeat the test when the effects have dissipated --- if normal no follow up</a:t>
          </a:r>
        </a:p>
        <a:p>
          <a:pPr algn="l"/>
          <a:endParaRPr lang="en-US" sz="1400" dirty="0" smtClean="0"/>
        </a:p>
        <a:p>
          <a:pPr algn="l"/>
          <a:r>
            <a:rPr lang="en-US" sz="1600" b="1" dirty="0" smtClean="0"/>
            <a:t>Chronic condition  </a:t>
          </a:r>
          <a:r>
            <a:rPr lang="en-US" sz="1400" b="1" dirty="0" smtClean="0"/>
            <a:t>---</a:t>
          </a:r>
        </a:p>
        <a:p>
          <a:pPr algn="l"/>
          <a:r>
            <a:rPr lang="en-US" sz="1400" dirty="0" smtClean="0"/>
            <a:t>According to the Gestational age </a:t>
          </a:r>
          <a:r>
            <a:rPr lang="en-US" sz="1400" b="1" dirty="0" smtClean="0"/>
            <a:t> </a:t>
          </a:r>
          <a:r>
            <a:rPr lang="en-US" sz="1400" dirty="0" smtClean="0"/>
            <a:t> , Severity of maternal and fetal disease , Progression of disease  --- delivery or follow up </a:t>
          </a:r>
        </a:p>
        <a:p>
          <a:pPr algn="l"/>
          <a:endParaRPr lang="en-US" sz="1400" dirty="0" smtClean="0"/>
        </a:p>
        <a:p>
          <a:pPr algn="l"/>
          <a:endParaRPr lang="en-US" sz="1400" dirty="0"/>
        </a:p>
      </dgm:t>
    </dgm:pt>
    <dgm:pt modelId="{5017A648-EE38-48E6-AAED-95F4C2F97003}" type="parTrans" cxnId="{32E5387C-E1D4-485C-B3A4-D706820959EF}">
      <dgm:prSet/>
      <dgm:spPr/>
      <dgm:t>
        <a:bodyPr/>
        <a:lstStyle/>
        <a:p>
          <a:endParaRPr lang="en-US" sz="2000"/>
        </a:p>
      </dgm:t>
    </dgm:pt>
    <dgm:pt modelId="{5B7E76C4-7A59-4D75-B9E9-C79601E1C9CF}" type="sibTrans" cxnId="{32E5387C-E1D4-485C-B3A4-D706820959EF}">
      <dgm:prSet/>
      <dgm:spPr/>
      <dgm:t>
        <a:bodyPr/>
        <a:lstStyle/>
        <a:p>
          <a:endParaRPr lang="en-US" sz="2000"/>
        </a:p>
      </dgm:t>
    </dgm:pt>
    <dgm:pt modelId="{A6A5C7E6-C42B-405C-8321-3D836AEF7D98}" type="pres">
      <dgm:prSet presAssocID="{BE271936-D4B5-48AC-97E6-A884713CB058}" presName="Name0" presStyleCnt="0">
        <dgm:presLayoutVars>
          <dgm:chMax val="2"/>
          <dgm:dir/>
          <dgm:animOne val="branch"/>
          <dgm:animLvl val="lvl"/>
          <dgm:resizeHandles val="exact"/>
        </dgm:presLayoutVars>
      </dgm:prSet>
      <dgm:spPr/>
      <dgm:t>
        <a:bodyPr/>
        <a:lstStyle/>
        <a:p>
          <a:endParaRPr lang="en-US"/>
        </a:p>
      </dgm:t>
    </dgm:pt>
    <dgm:pt modelId="{1BDDE559-1457-4888-A8DF-7D714E92E8DF}" type="pres">
      <dgm:prSet presAssocID="{BE271936-D4B5-48AC-97E6-A884713CB058}" presName="Background" presStyleLbl="node1" presStyleIdx="0" presStyleCnt="1" custScaleY="110593"/>
      <dgm:spPr/>
    </dgm:pt>
    <dgm:pt modelId="{C77C8532-00F3-4266-B256-2C0C00E3B326}" type="pres">
      <dgm:prSet presAssocID="{BE271936-D4B5-48AC-97E6-A884713CB058}" presName="Divider" presStyleLbl="callout" presStyleIdx="0" presStyleCnt="1"/>
      <dgm:spPr/>
    </dgm:pt>
    <dgm:pt modelId="{551BE379-E518-45E7-BF18-29348B889D35}" type="pres">
      <dgm:prSet presAssocID="{BE271936-D4B5-48AC-97E6-A884713CB058}" presName="ChildText1" presStyleLbl="revTx" presStyleIdx="0" presStyleCnt="0">
        <dgm:presLayoutVars>
          <dgm:chMax val="0"/>
          <dgm:chPref val="0"/>
          <dgm:bulletEnabled val="1"/>
        </dgm:presLayoutVars>
      </dgm:prSet>
      <dgm:spPr/>
      <dgm:t>
        <a:bodyPr/>
        <a:lstStyle/>
        <a:p>
          <a:endParaRPr lang="en-US"/>
        </a:p>
      </dgm:t>
    </dgm:pt>
    <dgm:pt modelId="{CE2EDB24-A450-453C-A051-FEABE112CDCB}" type="pres">
      <dgm:prSet presAssocID="{BE271936-D4B5-48AC-97E6-A884713CB058}" presName="ChildText2" presStyleLbl="revTx" presStyleIdx="0" presStyleCnt="0">
        <dgm:presLayoutVars>
          <dgm:chMax val="0"/>
          <dgm:chPref val="0"/>
          <dgm:bulletEnabled val="1"/>
        </dgm:presLayoutVars>
      </dgm:prSet>
      <dgm:spPr/>
      <dgm:t>
        <a:bodyPr/>
        <a:lstStyle/>
        <a:p>
          <a:endParaRPr lang="en-US"/>
        </a:p>
      </dgm:t>
    </dgm:pt>
    <dgm:pt modelId="{D1776591-446C-464B-8D41-7700BC2457B8}" type="pres">
      <dgm:prSet presAssocID="{BE271936-D4B5-48AC-97E6-A884713CB058}" presName="ParentText1" presStyleLbl="revTx" presStyleIdx="0" presStyleCnt="0">
        <dgm:presLayoutVars>
          <dgm:chMax val="1"/>
          <dgm:chPref val="1"/>
        </dgm:presLayoutVars>
      </dgm:prSet>
      <dgm:spPr/>
      <dgm:t>
        <a:bodyPr/>
        <a:lstStyle/>
        <a:p>
          <a:endParaRPr lang="en-US"/>
        </a:p>
      </dgm:t>
    </dgm:pt>
    <dgm:pt modelId="{98A8C27E-BEB3-4B19-88F6-282755AD463B}" type="pres">
      <dgm:prSet presAssocID="{BE271936-D4B5-48AC-97E6-A884713CB058}" presName="ParentShape1" presStyleLbl="alignImgPlace1" presStyleIdx="0" presStyleCnt="2">
        <dgm:presLayoutVars/>
      </dgm:prSet>
      <dgm:spPr/>
      <dgm:t>
        <a:bodyPr/>
        <a:lstStyle/>
        <a:p>
          <a:endParaRPr lang="en-US"/>
        </a:p>
      </dgm:t>
    </dgm:pt>
    <dgm:pt modelId="{FA058206-C5B0-40DB-8209-3865FD986A78}" type="pres">
      <dgm:prSet presAssocID="{BE271936-D4B5-48AC-97E6-A884713CB058}" presName="ParentText2" presStyleLbl="revTx" presStyleIdx="0" presStyleCnt="0">
        <dgm:presLayoutVars>
          <dgm:chMax val="1"/>
          <dgm:chPref val="1"/>
        </dgm:presLayoutVars>
      </dgm:prSet>
      <dgm:spPr/>
      <dgm:t>
        <a:bodyPr/>
        <a:lstStyle/>
        <a:p>
          <a:endParaRPr lang="en-US"/>
        </a:p>
      </dgm:t>
    </dgm:pt>
    <dgm:pt modelId="{274F109E-D2D6-401B-8101-BF8D9782B771}" type="pres">
      <dgm:prSet presAssocID="{BE271936-D4B5-48AC-97E6-A884713CB058}" presName="ParentShape2" presStyleLbl="alignImgPlace1" presStyleIdx="1" presStyleCnt="2">
        <dgm:presLayoutVars/>
      </dgm:prSet>
      <dgm:spPr/>
      <dgm:t>
        <a:bodyPr/>
        <a:lstStyle/>
        <a:p>
          <a:endParaRPr lang="en-US"/>
        </a:p>
      </dgm:t>
    </dgm:pt>
  </dgm:ptLst>
  <dgm:cxnLst>
    <dgm:cxn modelId="{A067D736-2E04-4438-A3A2-E6DF1DBE8DA4}" type="presOf" srcId="{BE271936-D4B5-48AC-97E6-A884713CB058}" destId="{A6A5C7E6-C42B-405C-8321-3D836AEF7D98}" srcOrd="0" destOrd="0" presId="urn:microsoft.com/office/officeart/2009/3/layout/OpposingIdeas"/>
    <dgm:cxn modelId="{E5F584B5-36C5-4310-9F15-FF0D3EBE9613}" type="presOf" srcId="{7AE5E8A7-3294-42FA-BF33-FA97C203176B}" destId="{D1776591-446C-464B-8D41-7700BC2457B8}" srcOrd="0" destOrd="0" presId="urn:microsoft.com/office/officeart/2009/3/layout/OpposingIdeas"/>
    <dgm:cxn modelId="{32E5387C-E1D4-485C-B3A4-D706820959EF}" srcId="{84AB5EBA-1EDD-4221-98EE-79ABCCB17CA7}" destId="{43E9CB24-BEB3-4237-8734-6AF073DD2946}" srcOrd="0" destOrd="0" parTransId="{5017A648-EE38-48E6-AAED-95F4C2F97003}" sibTransId="{5B7E76C4-7A59-4D75-B9E9-C79601E1C9CF}"/>
    <dgm:cxn modelId="{BC6B046C-B3DF-495D-A478-EF6147BFD2AF}" type="presOf" srcId="{43E9CB24-BEB3-4237-8734-6AF073DD2946}" destId="{CE2EDB24-A450-453C-A051-FEABE112CDCB}" srcOrd="0" destOrd="0" presId="urn:microsoft.com/office/officeart/2009/3/layout/OpposingIdeas"/>
    <dgm:cxn modelId="{CD193040-6853-4F89-A731-650BCF9E68CC}" type="presOf" srcId="{23B3BD88-4664-4920-AE60-8FA35F64B6F0}" destId="{551BE379-E518-45E7-BF18-29348B889D35}" srcOrd="0" destOrd="0" presId="urn:microsoft.com/office/officeart/2009/3/layout/OpposingIdeas"/>
    <dgm:cxn modelId="{AAE0D98F-FA7E-40D9-88DB-8C98583299BF}" srcId="{BE271936-D4B5-48AC-97E6-A884713CB058}" destId="{7AE5E8A7-3294-42FA-BF33-FA97C203176B}" srcOrd="0" destOrd="0" parTransId="{991182D5-A58A-4B73-9A41-ECFE20A2003F}" sibTransId="{DC5FC83E-397B-4705-8AC4-F6F9C95189A9}"/>
    <dgm:cxn modelId="{2555362C-212B-4B2D-898B-4B375F41DF4F}" srcId="{7AE5E8A7-3294-42FA-BF33-FA97C203176B}" destId="{23B3BD88-4664-4920-AE60-8FA35F64B6F0}" srcOrd="0" destOrd="0" parTransId="{70B3D6BD-947C-4874-B21D-DB484EF2D397}" sibTransId="{9EBEDFD2-52C8-4E71-AEC9-9CB708B63F83}"/>
    <dgm:cxn modelId="{18DCB602-5DA3-48E2-B054-0B945ADFE48B}" type="presOf" srcId="{84AB5EBA-1EDD-4221-98EE-79ABCCB17CA7}" destId="{FA058206-C5B0-40DB-8209-3865FD986A78}" srcOrd="0" destOrd="0" presId="urn:microsoft.com/office/officeart/2009/3/layout/OpposingIdeas"/>
    <dgm:cxn modelId="{493991F1-DB85-462C-95DF-F8F6CC462B80}" type="presOf" srcId="{84AB5EBA-1EDD-4221-98EE-79ABCCB17CA7}" destId="{274F109E-D2D6-401B-8101-BF8D9782B771}" srcOrd="1" destOrd="0" presId="urn:microsoft.com/office/officeart/2009/3/layout/OpposingIdeas"/>
    <dgm:cxn modelId="{9E12245D-D277-4B19-AAB4-892F99B691F5}" type="presOf" srcId="{7AE5E8A7-3294-42FA-BF33-FA97C203176B}" destId="{98A8C27E-BEB3-4B19-88F6-282755AD463B}" srcOrd="1" destOrd="0" presId="urn:microsoft.com/office/officeart/2009/3/layout/OpposingIdeas"/>
    <dgm:cxn modelId="{DA894657-A415-4EB9-8E82-9EA5AF986E15}" srcId="{BE271936-D4B5-48AC-97E6-A884713CB058}" destId="{84AB5EBA-1EDD-4221-98EE-79ABCCB17CA7}" srcOrd="1" destOrd="0" parTransId="{565CA693-375B-4C82-AC1D-FE3BCEC29595}" sibTransId="{DF8BB4DF-F9A9-4287-937B-572F3E8FA143}"/>
    <dgm:cxn modelId="{CE428A7C-4F67-43C0-BC46-5DD13652B2A4}" type="presParOf" srcId="{A6A5C7E6-C42B-405C-8321-3D836AEF7D98}" destId="{1BDDE559-1457-4888-A8DF-7D714E92E8DF}" srcOrd="0" destOrd="0" presId="urn:microsoft.com/office/officeart/2009/3/layout/OpposingIdeas"/>
    <dgm:cxn modelId="{85D021D0-2A02-4747-AA59-A109D5CC6511}" type="presParOf" srcId="{A6A5C7E6-C42B-405C-8321-3D836AEF7D98}" destId="{C77C8532-00F3-4266-B256-2C0C00E3B326}" srcOrd="1" destOrd="0" presId="urn:microsoft.com/office/officeart/2009/3/layout/OpposingIdeas"/>
    <dgm:cxn modelId="{B261B35B-0CA2-4104-9864-A31F41036D19}" type="presParOf" srcId="{A6A5C7E6-C42B-405C-8321-3D836AEF7D98}" destId="{551BE379-E518-45E7-BF18-29348B889D35}" srcOrd="2" destOrd="0" presId="urn:microsoft.com/office/officeart/2009/3/layout/OpposingIdeas"/>
    <dgm:cxn modelId="{16F5E3EA-5A37-432C-A05D-87506663A9A3}" type="presParOf" srcId="{A6A5C7E6-C42B-405C-8321-3D836AEF7D98}" destId="{CE2EDB24-A450-453C-A051-FEABE112CDCB}" srcOrd="3" destOrd="0" presId="urn:microsoft.com/office/officeart/2009/3/layout/OpposingIdeas"/>
    <dgm:cxn modelId="{1D1FE50E-C938-40E7-98CC-8010BC287FBC}" type="presParOf" srcId="{A6A5C7E6-C42B-405C-8321-3D836AEF7D98}" destId="{D1776591-446C-464B-8D41-7700BC2457B8}" srcOrd="4" destOrd="0" presId="urn:microsoft.com/office/officeart/2009/3/layout/OpposingIdeas"/>
    <dgm:cxn modelId="{D8BC7D5C-9C64-4D7D-98CC-40B559F18A78}" type="presParOf" srcId="{A6A5C7E6-C42B-405C-8321-3D836AEF7D98}" destId="{98A8C27E-BEB3-4B19-88F6-282755AD463B}" srcOrd="5" destOrd="0" presId="urn:microsoft.com/office/officeart/2009/3/layout/OpposingIdeas"/>
    <dgm:cxn modelId="{9284A692-B096-49EC-B63C-9C0FFDAA3182}" type="presParOf" srcId="{A6A5C7E6-C42B-405C-8321-3D836AEF7D98}" destId="{FA058206-C5B0-40DB-8209-3865FD986A78}" srcOrd="6" destOrd="0" presId="urn:microsoft.com/office/officeart/2009/3/layout/OpposingIdeas"/>
    <dgm:cxn modelId="{B469B71B-C95A-4F97-9DCF-4174DC3BDD18}" type="presParOf" srcId="{A6A5C7E6-C42B-405C-8321-3D836AEF7D98}" destId="{274F109E-D2D6-401B-8101-BF8D9782B771}" srcOrd="7" destOrd="0" presId="urn:microsoft.com/office/officeart/2009/3/layout/OpposingIdeas"/>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drawing4.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1BDDE559-1457-4888-A8DF-7D714E92E8DF}">
      <dsp:nvSpPr>
        <dsp:cNvPr id="0" name=""/>
        <dsp:cNvSpPr/>
      </dsp:nvSpPr>
      <dsp:spPr>
        <a:xfrm>
          <a:off x="1930042" y="664804"/>
          <a:ext cx="6041886" cy="3593299"/>
        </a:xfrm>
        <a:prstGeom prst="round2DiagRect">
          <a:avLst>
            <a:gd name="adj1" fmla="val 0"/>
            <a:gd name="adj2" fmla="val 16670"/>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sp>
    <dsp:sp modelId="{C77C8532-00F3-4266-B256-2C0C00E3B326}">
      <dsp:nvSpPr>
        <dsp:cNvPr id="0" name=""/>
        <dsp:cNvSpPr/>
      </dsp:nvSpPr>
      <dsp:spPr>
        <a:xfrm>
          <a:off x="4950986" y="1181498"/>
          <a:ext cx="805" cy="2559912"/>
        </a:xfrm>
        <a:prstGeom prst="line">
          <a:avLst/>
        </a:prstGeom>
        <a:solidFill>
          <a:schemeClr val="accent1">
            <a:hueOff val="0"/>
            <a:satOff val="0"/>
            <a:lumOff val="0"/>
            <a:alphaOff val="0"/>
          </a:schemeClr>
        </a:solidFill>
        <a:ln w="12700" cap="flat" cmpd="sng" algn="ctr">
          <a:solidFill>
            <a:schemeClr val="accent1">
              <a:tint val="50000"/>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551BE379-E518-45E7-BF18-29348B889D35}">
      <dsp:nvSpPr>
        <dsp:cNvPr id="0" name=""/>
        <dsp:cNvSpPr/>
      </dsp:nvSpPr>
      <dsp:spPr>
        <a:xfrm>
          <a:off x="2131439" y="1083039"/>
          <a:ext cx="2618150" cy="2756829"/>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lvl="0" algn="ctr" defTabSz="1244600">
            <a:lnSpc>
              <a:spcPct val="90000"/>
            </a:lnSpc>
            <a:spcBef>
              <a:spcPct val="0"/>
            </a:spcBef>
            <a:spcAft>
              <a:spcPct val="35000"/>
            </a:spcAft>
          </a:pPr>
          <a:r>
            <a:rPr lang="en-US" sz="2800" kern="1200" dirty="0" smtClean="0"/>
            <a:t>Normal </a:t>
          </a:r>
          <a:endParaRPr lang="en-US" sz="1400" kern="1200" dirty="0" smtClean="0"/>
        </a:p>
        <a:p>
          <a:pPr lvl="0" algn="l" defTabSz="1244600">
            <a:lnSpc>
              <a:spcPct val="90000"/>
            </a:lnSpc>
            <a:spcBef>
              <a:spcPct val="0"/>
            </a:spcBef>
            <a:spcAft>
              <a:spcPct val="35000"/>
            </a:spcAft>
          </a:pPr>
          <a:r>
            <a:rPr lang="en-US" sz="1400" kern="1200" dirty="0" smtClean="0"/>
            <a:t>NPV for stillbirth within one week --99.8 -100 %</a:t>
          </a:r>
        </a:p>
        <a:p>
          <a:pPr lvl="0" algn="l" defTabSz="1244600">
            <a:lnSpc>
              <a:spcPct val="90000"/>
            </a:lnSpc>
            <a:spcBef>
              <a:spcPct val="0"/>
            </a:spcBef>
            <a:spcAft>
              <a:spcPct val="35000"/>
            </a:spcAft>
          </a:pPr>
          <a:r>
            <a:rPr lang="en-US" sz="1600" b="1" kern="1200" dirty="0" smtClean="0"/>
            <a:t>transient condition  </a:t>
          </a:r>
          <a:r>
            <a:rPr lang="en-US" sz="1400" b="1" kern="1200" dirty="0" smtClean="0"/>
            <a:t>--- no follow up </a:t>
          </a:r>
        </a:p>
        <a:p>
          <a:pPr lvl="0" algn="l" defTabSz="1244600">
            <a:lnSpc>
              <a:spcPct val="90000"/>
            </a:lnSpc>
            <a:spcBef>
              <a:spcPct val="0"/>
            </a:spcBef>
            <a:spcAft>
              <a:spcPct val="35000"/>
            </a:spcAft>
          </a:pPr>
          <a:endParaRPr lang="en-US" sz="1400" b="1" kern="1200" dirty="0" smtClean="0"/>
        </a:p>
        <a:p>
          <a:pPr lvl="0" algn="l" defTabSz="1244600">
            <a:lnSpc>
              <a:spcPct val="90000"/>
            </a:lnSpc>
            <a:spcBef>
              <a:spcPct val="0"/>
            </a:spcBef>
            <a:spcAft>
              <a:spcPct val="35000"/>
            </a:spcAft>
          </a:pPr>
          <a:r>
            <a:rPr lang="en-US" sz="1600" b="1" kern="1200" dirty="0" smtClean="0"/>
            <a:t>chronic condition  </a:t>
          </a:r>
          <a:r>
            <a:rPr lang="en-US" sz="1400" b="1" kern="1200" dirty="0" smtClean="0"/>
            <a:t>--- according to the cause </a:t>
          </a:r>
          <a:endParaRPr lang="en-US" sz="1400" kern="1200" dirty="0"/>
        </a:p>
      </dsp:txBody>
      <dsp:txXfrm>
        <a:off x="2131439" y="1083039"/>
        <a:ext cx="2618150" cy="2756829"/>
      </dsp:txXfrm>
    </dsp:sp>
    <dsp:sp modelId="{CE2EDB24-A450-453C-A051-FEABE112CDCB}">
      <dsp:nvSpPr>
        <dsp:cNvPr id="0" name=""/>
        <dsp:cNvSpPr/>
      </dsp:nvSpPr>
      <dsp:spPr>
        <a:xfrm>
          <a:off x="5152382" y="1083039"/>
          <a:ext cx="2618150" cy="2756829"/>
        </a:xfrm>
        <a:prstGeom prst="rect">
          <a:avLst/>
        </a:prstGeom>
        <a:noFill/>
        <a:ln>
          <a:noFill/>
        </a:ln>
        <a:effectLst/>
        <a:sp3d/>
      </dsp:spPr>
      <dsp:style>
        <a:lnRef idx="0">
          <a:scrgbClr r="0" g="0" b="0"/>
        </a:lnRef>
        <a:fillRef idx="0">
          <a:scrgbClr r="0" g="0" b="0"/>
        </a:fillRef>
        <a:effectRef idx="0">
          <a:scrgbClr r="0" g="0" b="0"/>
        </a:effectRef>
        <a:fontRef idx="minor"/>
      </dsp:style>
      <dsp:txBody>
        <a:bodyPr spcFirstLastPara="0" vert="horz" wrap="square" lIns="106680" tIns="106680" rIns="106680" bIns="106680" numCol="1" spcCol="1270" anchor="t" anchorCtr="0">
          <a:noAutofit/>
        </a:bodyPr>
        <a:lstStyle/>
        <a:p>
          <a:pPr lvl="0" algn="ctr" defTabSz="1244600">
            <a:lnSpc>
              <a:spcPct val="90000"/>
            </a:lnSpc>
            <a:spcBef>
              <a:spcPct val="0"/>
            </a:spcBef>
            <a:spcAft>
              <a:spcPct val="35000"/>
            </a:spcAft>
          </a:pPr>
          <a:r>
            <a:rPr lang="en-US" sz="2800" b="0" kern="1200" dirty="0" smtClean="0"/>
            <a:t>Abnormal </a:t>
          </a:r>
          <a:endParaRPr lang="en-US" sz="2400" b="0" kern="1200" dirty="0" smtClean="0"/>
        </a:p>
        <a:p>
          <a:pPr lvl="0" algn="l" defTabSz="1244600">
            <a:lnSpc>
              <a:spcPct val="90000"/>
            </a:lnSpc>
            <a:spcBef>
              <a:spcPct val="0"/>
            </a:spcBef>
            <a:spcAft>
              <a:spcPct val="35000"/>
            </a:spcAft>
          </a:pPr>
          <a:r>
            <a:rPr lang="en-US" sz="1600" b="1" kern="1200" dirty="0" smtClean="0"/>
            <a:t>Transient condition </a:t>
          </a:r>
          <a:r>
            <a:rPr lang="en-US" sz="1400" b="1" kern="1200" dirty="0" smtClean="0"/>
            <a:t>---  </a:t>
          </a:r>
          <a:r>
            <a:rPr lang="en-US" sz="1400" kern="1200" dirty="0" smtClean="0"/>
            <a:t>repeat the test when the effects have dissipated --- if normal no follow up</a:t>
          </a:r>
        </a:p>
        <a:p>
          <a:pPr lvl="0" algn="l" defTabSz="1244600">
            <a:lnSpc>
              <a:spcPct val="90000"/>
            </a:lnSpc>
            <a:spcBef>
              <a:spcPct val="0"/>
            </a:spcBef>
            <a:spcAft>
              <a:spcPct val="35000"/>
            </a:spcAft>
          </a:pPr>
          <a:endParaRPr lang="en-US" sz="1400" kern="1200" dirty="0" smtClean="0"/>
        </a:p>
        <a:p>
          <a:pPr lvl="0" algn="l" defTabSz="1244600">
            <a:lnSpc>
              <a:spcPct val="90000"/>
            </a:lnSpc>
            <a:spcBef>
              <a:spcPct val="0"/>
            </a:spcBef>
            <a:spcAft>
              <a:spcPct val="35000"/>
            </a:spcAft>
          </a:pPr>
          <a:r>
            <a:rPr lang="en-US" sz="1600" b="1" kern="1200" dirty="0" smtClean="0"/>
            <a:t>Chronic condition  </a:t>
          </a:r>
          <a:r>
            <a:rPr lang="en-US" sz="1400" b="1" kern="1200" dirty="0" smtClean="0"/>
            <a:t>---</a:t>
          </a:r>
        </a:p>
        <a:p>
          <a:pPr lvl="0" algn="l" defTabSz="1244600">
            <a:lnSpc>
              <a:spcPct val="90000"/>
            </a:lnSpc>
            <a:spcBef>
              <a:spcPct val="0"/>
            </a:spcBef>
            <a:spcAft>
              <a:spcPct val="35000"/>
            </a:spcAft>
          </a:pPr>
          <a:r>
            <a:rPr lang="en-US" sz="1400" kern="1200" dirty="0" smtClean="0"/>
            <a:t>According to the Gestational age </a:t>
          </a:r>
          <a:r>
            <a:rPr lang="en-US" sz="1400" b="1" kern="1200" dirty="0" smtClean="0"/>
            <a:t> </a:t>
          </a:r>
          <a:r>
            <a:rPr lang="en-US" sz="1400" kern="1200" dirty="0" smtClean="0"/>
            <a:t> , Severity of maternal and fetal disease , Progression of disease  --- delivery or follow up </a:t>
          </a:r>
        </a:p>
        <a:p>
          <a:pPr lvl="0" algn="l" defTabSz="1244600">
            <a:lnSpc>
              <a:spcPct val="90000"/>
            </a:lnSpc>
            <a:spcBef>
              <a:spcPct val="0"/>
            </a:spcBef>
            <a:spcAft>
              <a:spcPct val="35000"/>
            </a:spcAft>
          </a:pPr>
          <a:endParaRPr lang="en-US" sz="1400" kern="1200" dirty="0" smtClean="0"/>
        </a:p>
        <a:p>
          <a:pPr lvl="0" algn="l" defTabSz="1244600">
            <a:lnSpc>
              <a:spcPct val="90000"/>
            </a:lnSpc>
            <a:spcBef>
              <a:spcPct val="0"/>
            </a:spcBef>
            <a:spcAft>
              <a:spcPct val="35000"/>
            </a:spcAft>
          </a:pPr>
          <a:endParaRPr lang="en-US" sz="1400" kern="1200" dirty="0"/>
        </a:p>
      </dsp:txBody>
      <dsp:txXfrm>
        <a:off x="5152382" y="1083039"/>
        <a:ext cx="2618150" cy="2756829"/>
      </dsp:txXfrm>
    </dsp:sp>
    <dsp:sp modelId="{98A8C27E-BEB3-4B19-88F6-282755AD463B}">
      <dsp:nvSpPr>
        <dsp:cNvPr id="0" name=""/>
        <dsp:cNvSpPr/>
      </dsp:nvSpPr>
      <dsp:spPr>
        <a:xfrm rot="16200000">
          <a:off x="-345694" y="1268756"/>
          <a:ext cx="3544494" cy="1006981"/>
        </a:xfrm>
        <a:prstGeom prst="rightArrow">
          <a:avLst>
            <a:gd name="adj1" fmla="val 49830"/>
            <a:gd name="adj2" fmla="val 6066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r" defTabSz="1244600">
            <a:lnSpc>
              <a:spcPct val="90000"/>
            </a:lnSpc>
            <a:spcBef>
              <a:spcPct val="0"/>
            </a:spcBef>
            <a:spcAft>
              <a:spcPct val="35000"/>
            </a:spcAft>
          </a:pPr>
          <a:endParaRPr lang="en-US" sz="2800" kern="1200"/>
        </a:p>
      </dsp:txBody>
      <dsp:txXfrm>
        <a:off x="-193504" y="1673547"/>
        <a:ext cx="3240115" cy="501779"/>
      </dsp:txXfrm>
    </dsp:sp>
    <dsp:sp modelId="{274F109E-D2D6-401B-8101-BF8D9782B771}">
      <dsp:nvSpPr>
        <dsp:cNvPr id="0" name=""/>
        <dsp:cNvSpPr/>
      </dsp:nvSpPr>
      <dsp:spPr>
        <a:xfrm rot="5400000">
          <a:off x="6703172" y="2647171"/>
          <a:ext cx="3544494" cy="1006981"/>
        </a:xfrm>
        <a:prstGeom prst="rightArrow">
          <a:avLst>
            <a:gd name="adj1" fmla="val 49830"/>
            <a:gd name="adj2" fmla="val 60660"/>
          </a:avLst>
        </a:prstGeom>
        <a:solidFill>
          <a:schemeClr val="accent1">
            <a:tint val="50000"/>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txBody>
        <a:bodyPr spcFirstLastPara="0" vert="horz" wrap="square" lIns="106680" tIns="106680" rIns="106680" bIns="106680" numCol="1" spcCol="1270" anchor="ctr" anchorCtr="0">
          <a:noAutofit/>
        </a:bodyPr>
        <a:lstStyle/>
        <a:p>
          <a:pPr lvl="0" algn="r" defTabSz="1244600">
            <a:lnSpc>
              <a:spcPct val="90000"/>
            </a:lnSpc>
            <a:spcBef>
              <a:spcPct val="0"/>
            </a:spcBef>
            <a:spcAft>
              <a:spcPct val="35000"/>
            </a:spcAft>
          </a:pPr>
          <a:endParaRPr lang="en-US" sz="2800" kern="1200"/>
        </a:p>
      </dsp:txBody>
      <dsp:txXfrm>
        <a:off x="6855362" y="2747583"/>
        <a:ext cx="3240115" cy="501779"/>
      </dsp:txXfrm>
    </dsp:sp>
  </dsp:spTree>
</dsp:drawing>
</file>

<file path=ppt/diagrams/layout1.xml><?xml version="1.0" encoding="utf-8"?>
<dgm:layoutDef xmlns:dgm="http://schemas.openxmlformats.org/drawingml/2006/diagram" xmlns:a="http://schemas.openxmlformats.org/drawingml/2006/main" uniqueId="urn:microsoft.com/office/officeart/2005/8/layout/vList5">
  <dgm:title val=""/>
  <dgm:desc val=""/>
  <dgm:catLst>
    <dgm:cat type="list" pri="15000"/>
    <dgm:cat type="convert" pri="2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 modelId="3">
          <dgm:prSet phldr="1"/>
        </dgm:pt>
        <dgm:pt modelId="31">
          <dgm:prSet phldr="1"/>
        </dgm:pt>
        <dgm:pt modelId="32">
          <dgm:prSet phldr="1"/>
        </dgm:pt>
      </dgm:ptLst>
      <dgm:cxnLst>
        <dgm:cxn modelId="4" srcId="0" destId="1" srcOrd="0" destOrd="0"/>
        <dgm:cxn modelId="5" srcId="0" destId="2" srcOrd="1" destOrd="0"/>
        <dgm:cxn modelId="6" srcId="0" destId="3" srcOrd="2" destOrd="0"/>
        <dgm:cxn modelId="13" srcId="1" destId="11" srcOrd="0" destOrd="0"/>
        <dgm:cxn modelId="14" srcId="1" destId="12" srcOrd="1" destOrd="0"/>
        <dgm:cxn modelId="23" srcId="2" destId="21" srcOrd="0" destOrd="0"/>
        <dgm:cxn modelId="24" srcId="2" destId="22" srcOrd="1" destOrd="0"/>
        <dgm:cxn modelId="33" srcId="3" destId="31" srcOrd="0" destOrd="0"/>
        <dgm:cxn modelId="34" srcId="3" destId="32" srcOrd="1" destOrd="0"/>
      </dgm:cxnLst>
      <dgm:bg/>
      <dgm:whole/>
    </dgm:dataModel>
  </dgm:sampData>
  <dgm:styleData>
    <dgm:dataModel>
      <dgm:ptLst>
        <dgm:pt modelId="0" type="doc"/>
        <dgm:pt modelId="1"/>
        <dgm:pt modelId="11"/>
        <dgm:pt modelId="2"/>
        <dgm:pt modelId="21"/>
      </dgm:ptLst>
      <dgm:cxnLst>
        <dgm:cxn modelId="4" srcId="0" destId="1" srcOrd="0" destOrd="0"/>
        <dgm:cxn modelId="5" srcId="0" destId="2" srcOrd="1" destOrd="0"/>
        <dgm:cxn modelId="13" srcId="1" destId="11" srcOrd="0" destOrd="0"/>
        <dgm:cxn modelId="23" srcId="2" destId="21" srcOrd="0" destOrd="0"/>
      </dgm:cxnLst>
      <dgm:bg/>
      <dgm:whole/>
    </dgm:dataModel>
  </dgm:styleData>
  <dgm:clrData>
    <dgm:dataModel>
      <dgm:ptLst>
        <dgm:pt modelId="0" type="doc"/>
        <dgm:pt modelId="1"/>
        <dgm:pt modelId="11"/>
        <dgm:pt modelId="2"/>
        <dgm:pt modelId="21"/>
        <dgm:pt modelId="3"/>
        <dgm:pt modelId="31"/>
        <dgm:pt modelId="4"/>
        <dgm:pt modelId="41"/>
      </dgm:ptLst>
      <dgm:cxnLst>
        <dgm:cxn modelId="5" srcId="0" destId="1" srcOrd="0" destOrd="0"/>
        <dgm:cxn modelId="6" srcId="0" destId="2" srcOrd="1" destOrd="0"/>
        <dgm:cxn modelId="7" srcId="0" destId="3" srcOrd="2" destOrd="0"/>
        <dgm:cxn modelId="8" srcId="0" destId="4" srcOrd="3" destOrd="0"/>
        <dgm:cxn modelId="13" srcId="1" destId="11" srcOrd="0" destOrd="0"/>
        <dgm:cxn modelId="23" srcId="2" destId="21" srcOrd="0" destOrd="0"/>
        <dgm:cxn modelId="33" srcId="3" destId="31" srcOrd="0" destOrd="0"/>
        <dgm:cxn modelId="43" srcId="4" destId="41" srcOrd="0" destOrd="0"/>
      </dgm:cxn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 refType="h" fact="0.05"/>
      <dgm:constr type="primFontSz" for="des" forName="parentText" op="equ" val="65"/>
      <dgm:constr type="secFontSz" for="des" forName="descendantText" op="equ"/>
    </dgm:constrLst>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entText" refType="w" fact="0.36"/>
          <dgm:constr type="w" for="ch" forName="descendantText" refType="w" fact="0.64"/>
          <dgm:constr type="h" for="ch" forName="parentText" refType="h"/>
          <dgm:constr type="h" for="ch" forName="descendantText" refType="h" refFor="ch" refForName="parentText" fact="0.8"/>
        </dgm:constrLst>
        <dgm:ruleLst/>
        <dgm:layoutNode name="parentText">
          <dgm:varLst>
            <dgm:chMax val="1"/>
            <dgm:bulletEnabled val="1"/>
          </dgm:varLst>
          <dgm:alg type="tx"/>
          <dgm:shape xmlns:r="http://schemas.openxmlformats.org/officeDocument/2006/relationships" type="roundRect" r:blip="" zOrderOff="3">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choose name="Name8">
          <dgm:if name="Name9" axis="ch" ptType="node" func="cnt" op="gte" val="1">
            <dgm:layoutNode name="descendantText" styleLbl="alignAccFollowNode1">
              <dgm:varLst>
                <dgm:bulletEnabled val="1"/>
              </dgm:varLst>
              <dgm:alg type="tx">
                <dgm:param type="stBulletLvl" val="1"/>
                <dgm:param type="txAnchorVertCh" val="mid"/>
              </dgm:alg>
              <dgm:choose name="Name10">
                <dgm:if name="Name11" func="var" arg="dir" op="equ" val="norm">
                  <dgm:shape xmlns:r="http://schemas.openxmlformats.org/officeDocument/2006/relationships" rot="90" type="round2SameRect" r:blip="">
                    <dgm:adjLst/>
                  </dgm:shape>
                </dgm:if>
                <dgm:else name="Name12">
                  <dgm:shape xmlns:r="http://schemas.openxmlformats.org/officeDocument/2006/relationships" rot="-90" type="round2SameRect" r:blip="">
                    <dgm:adjLst/>
                  </dgm:shape>
                </dgm:else>
              </dgm:choose>
              <dgm:presOf axis="des" ptType="node"/>
              <dgm:constrLst>
                <dgm:constr type="secFontSz" val="65"/>
                <dgm:constr type="primFontSz" refType="secFontSz"/>
                <dgm:constr type="lMarg" refType="secFontSz" fact="0.3"/>
                <dgm:constr type="rMarg" refType="secFontSz" fact="0.3"/>
                <dgm:constr type="tMarg" refType="secFontSz" fact="0.15"/>
                <dgm:constr type="bMarg" refType="secFontSz" fact="0.15"/>
              </dgm:constrLst>
              <dgm:ruleLst>
                <dgm:rule type="secFontSz" val="5" fact="NaN" max="NaN"/>
              </dgm:ruleLst>
            </dgm:layoutNode>
          </dgm:if>
          <dgm:else name="Name13"/>
        </dgm:choose>
      </dgm:layoutNode>
      <dgm:forEach name="Name14" axis="followSib" ptType="sibTrans" cnt="1">
        <dgm:layoutNode name="sp">
          <dgm:alg type="sp"/>
          <dgm:shape xmlns:r="http://schemas.openxmlformats.org/officeDocument/2006/relationships" r:blip="">
            <dgm:adjLst/>
          </dgm:shape>
          <dgm:presOf/>
          <dgm:constrLst/>
          <dgm:ruleLst/>
        </dgm:layoutNode>
      </dgm:forEach>
    </dgm:forEach>
  </dgm:layoutNode>
</dgm:layoutDef>
</file>

<file path=ppt/diagrams/layout2.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vList6">
  <dgm:title val=""/>
  <dgm:desc val=""/>
  <dgm:catLst>
    <dgm:cat type="process" pri="22000"/>
    <dgm:cat type="list" pri="17000"/>
  </dgm:catLst>
  <dgm:sampData>
    <dgm:dataModel>
      <dgm:ptLst>
        <dgm:pt modelId="0" type="doc"/>
        <dgm:pt modelId="1">
          <dgm:prSet phldr="1"/>
        </dgm:pt>
        <dgm:pt modelId="11">
          <dgm:prSet phldr="1"/>
        </dgm:pt>
        <dgm:pt modelId="12">
          <dgm:prSet phldr="1"/>
        </dgm:pt>
        <dgm:pt modelId="2">
          <dgm:prSet phldr="1"/>
        </dgm:pt>
        <dgm:pt modelId="21">
          <dgm:prSet phldr="1"/>
        </dgm:pt>
        <dgm:pt modelId="22">
          <dgm:prSet phldr="1"/>
        </dgm:pt>
      </dgm:ptLst>
      <dgm:cxnLst>
        <dgm:cxn modelId="4" srcId="0" destId="1" srcOrd="0" destOrd="0"/>
        <dgm:cxn modelId="5" srcId="0" destId="2" srcOrd="1" destOrd="0"/>
        <dgm:cxn modelId="13" srcId="1" destId="11" srcOrd="0" destOrd="0"/>
        <dgm:cxn modelId="14" srcId="1" destId="12" srcOrd="0" destOrd="0"/>
        <dgm:cxn modelId="23" srcId="2" destId="21" srcOrd="0" destOrd="0"/>
        <dgm:cxn modelId="24" srcId="2" destId="22"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animLvl val="lvl"/>
      <dgm:resizeHandles/>
    </dgm:varLst>
    <dgm:alg type="lin">
      <dgm:param type="linDir" val="fromT"/>
    </dgm:alg>
    <dgm:shape xmlns:r="http://schemas.openxmlformats.org/officeDocument/2006/relationships" r:blip="">
      <dgm:adjLst/>
    </dgm:shape>
    <dgm:presOf/>
    <dgm:constrLst>
      <dgm:constr type="w" for="ch" forName="linNode" refType="w"/>
      <dgm:constr type="h" for="ch" forName="linNode" refType="h"/>
      <dgm:constr type="h" for="ch" forName="spacing" refType="h" refFor="ch" refForName="linNode" fact="0.1"/>
      <dgm:constr type="primFontSz" for="des" forName="parentShp" op="equ" val="65"/>
      <dgm:constr type="primFontSz" for="des" forName="childShp" op="equ" val="65"/>
    </dgm:constrLst>
    <dgm:ruleLst/>
    <dgm:forEach name="Name1" axis="ch" ptType="node">
      <dgm:layoutNode name="linNode">
        <dgm:choose name="Name2">
          <dgm:if name="Name3" func="var" arg="dir" op="equ" val="norm">
            <dgm:alg type="lin">
              <dgm:param type="linDir" val="fromL"/>
            </dgm:alg>
          </dgm:if>
          <dgm:else name="Name4">
            <dgm:alg type="lin">
              <dgm:param type="linDir" val="fromR"/>
            </dgm:alg>
          </dgm:else>
        </dgm:choose>
        <dgm:shape xmlns:r="http://schemas.openxmlformats.org/officeDocument/2006/relationships" r:blip="">
          <dgm:adjLst/>
        </dgm:shape>
        <dgm:presOf/>
        <dgm:choose name="Name5">
          <dgm:if name="Name6" func="var" arg="dir" op="equ" val="norm">
            <dgm:constrLst>
              <dgm:constr type="w" for="ch" forName="parentShp" refType="w" fact="0.4"/>
              <dgm:constr type="h" for="ch" forName="parentShp" refType="h"/>
              <dgm:constr type="w" for="ch" forName="childShp" refType="w" fact="0.6"/>
              <dgm:constr type="h" for="ch" forName="childShp" refType="h" refFor="ch" refForName="parentShp"/>
            </dgm:constrLst>
          </dgm:if>
          <dgm:else name="Name7">
            <dgm:constrLst>
              <dgm:constr type="w" for="ch" forName="parentShp" refType="w" fact="0.4"/>
              <dgm:constr type="h" for="ch" forName="parentShp" refType="h"/>
              <dgm:constr type="w" for="ch" forName="childShp" refType="w" fact="0.6"/>
              <dgm:constr type="h" for="ch" forName="childShp" refType="h" refFor="ch" refForName="parentShp"/>
            </dgm:constrLst>
          </dgm:else>
        </dgm:choose>
        <dgm:ruleLst/>
        <dgm:layoutNode name="parentShp" styleLbl="node1">
          <dgm:varLst>
            <dgm:bulletEnabled val="1"/>
          </dgm:varLst>
          <dgm:alg type="tx"/>
          <dgm:shape xmlns:r="http://schemas.openxmlformats.org/officeDocument/2006/relationships" type="roundRect" r:blip="">
            <dgm:adjLst/>
          </dgm:shape>
          <dgm:presOf axis="self" ptType="node"/>
          <dgm:constrLst>
            <dgm:constr type="tMarg" refType="primFontSz" fact="0.15"/>
            <dgm:constr type="bMarg" refType="primFontSz" fact="0.15"/>
            <dgm:constr type="lMarg" refType="primFontSz" fact="0.3"/>
            <dgm:constr type="rMarg" refType="primFontSz" fact="0.3"/>
          </dgm:constrLst>
          <dgm:ruleLst>
            <dgm:rule type="primFontSz" val="5" fact="NaN" max="NaN"/>
          </dgm:ruleLst>
        </dgm:layoutNode>
        <dgm:layoutNode name="childShp" styleLbl="bgAccFollowNode1">
          <dgm:varLst>
            <dgm:bulletEnabled val="1"/>
          </dgm:varLst>
          <dgm:alg type="tx">
            <dgm:param type="stBulletLvl" val="1"/>
          </dgm:alg>
          <dgm:choose name="Name8">
            <dgm:if name="Name9" func="var" arg="dir" op="equ" val="norm">
              <dgm:shape xmlns:r="http://schemas.openxmlformats.org/officeDocument/2006/relationships" type="rightArrow" r:blip="" zOrderOff="-2">
                <dgm:adjLst>
                  <dgm:adj idx="1" val="0.75"/>
                </dgm:adjLst>
              </dgm:shape>
            </dgm:if>
            <dgm:else name="Name10">
              <dgm:shape xmlns:r="http://schemas.openxmlformats.org/officeDocument/2006/relationships" rot="180" type="rightArrow" r:blip="" zOrderOff="-2">
                <dgm:adjLst>
                  <dgm:adj idx="1" val="0.75"/>
                </dgm:adjLst>
              </dgm:shape>
            </dgm:else>
          </dgm:choose>
          <dgm:presOf axis="des" ptType="node"/>
          <dgm:constrLst>
            <dgm:constr type="secFontSz" refType="primFontSz"/>
            <dgm:constr type="tMarg" refType="primFontSz" fact="0.05"/>
            <dgm:constr type="bMarg" refType="primFontSz" fact="0.05"/>
            <dgm:constr type="lMarg" refType="primFontSz" fact="0.05"/>
            <dgm:constr type="rMarg" refType="primFontSz" fact="0.05"/>
          </dgm:constrLst>
          <dgm:ruleLst>
            <dgm:rule type="primFontSz" val="5" fact="NaN" max="NaN"/>
          </dgm:ruleLst>
        </dgm:layoutNode>
      </dgm:layoutNode>
      <dgm:forEach name="Name11" axis="followSib" ptType="sibTrans" cnt="1">
        <dgm:layoutNode name="spacing">
          <dgm:alg type="sp"/>
          <dgm:shape xmlns:r="http://schemas.openxmlformats.org/officeDocument/2006/relationships" r:blip="">
            <dgm:adjLst/>
          </dgm:shape>
          <dgm:presOf/>
          <dgm:constrLst/>
          <dgm:ruleLst/>
        </dgm:layoutNode>
      </dgm:forEach>
    </dgm:forEach>
  </dgm:layoutNode>
</dgm:layoutDef>
</file>

<file path=ppt/diagrams/layout4.xml><?xml version="1.0" encoding="utf-8"?>
<dgm:layoutDef xmlns:dgm="http://schemas.openxmlformats.org/drawingml/2006/diagram" xmlns:a="http://schemas.openxmlformats.org/drawingml/2006/main" uniqueId="urn:microsoft.com/office/officeart/2009/3/layout/OpposingIdeas">
  <dgm:title val=""/>
  <dgm:desc val=""/>
  <dgm:catLst>
    <dgm:cat type="relationship" pri="3400"/>
  </dgm:catLst>
  <dgm:sampData>
    <dgm:dataModel>
      <dgm:ptLst>
        <dgm:pt modelId="0" type="doc"/>
        <dgm:pt modelId="10">
          <dgm:prSet phldr="1"/>
        </dgm:pt>
        <dgm:pt modelId="11">
          <dgm:prSet phldr="1"/>
        </dgm:pt>
        <dgm:pt modelId="20">
          <dgm:prSet phldr="1"/>
        </dgm:pt>
        <dgm:pt modelId="21">
          <dgm:prSet phldr="1"/>
        </dgm:pt>
      </dgm:ptLst>
      <dgm:cxnLst>
        <dgm:cxn modelId="30" srcId="0" destId="10" srcOrd="0" destOrd="0"/>
        <dgm:cxn modelId="12" srcId="10" destId="11" srcOrd="0" destOrd="0"/>
        <dgm:cxn modelId="40" srcId="0" destId="20" srcOrd="1" destOrd="0"/>
        <dgm:cxn modelId="22" srcId="20" destId="2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Lst>
      <dgm:cxnLst>
        <dgm:cxn modelId="30" srcId="0" destId="10" srcOrd="0" destOrd="0"/>
        <dgm:cxn modelId="12" srcId="10" destId="11" srcOrd="0" destOrd="0"/>
        <dgm:cxn modelId="40" srcId="0" destId="20" srcOrd="1" destOrd="0"/>
        <dgm:cxn modelId="22" srcId="20" destId="2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Lst>
      <dgm:cxnLst>
        <dgm:cxn modelId="30" srcId="0" destId="10" srcOrd="0" destOrd="0"/>
        <dgm:cxn modelId="12" srcId="10" destId="11" srcOrd="0" destOrd="0"/>
        <dgm:cxn modelId="40" srcId="0" destId="20" srcOrd="1" destOrd="0"/>
        <dgm:cxn modelId="22" srcId="20" destId="21" srcOrd="0" destOrd="0"/>
      </dgm:cxnLst>
      <dgm:bg/>
      <dgm:whole/>
    </dgm:dataModel>
  </dgm:clrData>
  <dgm:layoutNode name="Name0">
    <dgm:varLst>
      <dgm:chMax val="2"/>
      <dgm:dir/>
      <dgm:animOne val="branch"/>
      <dgm:animLvl val="lvl"/>
      <dgm:resizeHandles val="exact"/>
    </dgm:varLst>
    <dgm:choose name="Name1">
      <dgm:if name="Name2" axis="ch" ptType="node" func="cnt" op="lte" val="1">
        <dgm:alg type="composite">
          <dgm:param type="ar" val="0.9928"/>
        </dgm:alg>
      </dgm:if>
      <dgm:else name="Name3">
        <dgm:alg type="composite">
          <dgm:param type="ar" val="1.6364"/>
        </dgm:alg>
      </dgm:else>
    </dgm:choose>
    <dgm:shape xmlns:r="http://schemas.openxmlformats.org/officeDocument/2006/relationships" r:blip="">
      <dgm:adjLst/>
    </dgm:shape>
    <dgm:choose name="Name4">
      <dgm:if name="Name5" func="var" arg="dir" op="equ" val="norm">
        <dgm:choose name="Name6">
          <dgm:if name="Name7" axis="ch" ptType="node" func="cnt" op="lte" val="1">
            <dgm:constrLst>
              <dgm:constr type="primFontSz" for="des" forName="ParentText1" op="equ" val="65"/>
              <dgm:constr type="primFontSz" for="des" forName="ParentText2" refType="primFontSz" refFor="des" refForName="ParentText1" op="equ"/>
              <dgm:constr type="primFontSz" for="des" forName="ChildText1" op="equ" val="65"/>
              <dgm:constr type="primFontSz" for="des" forName="ChildText2" refType="primFontSz" refFor="des" refForName="ChildText1" op="equ"/>
              <dgm:constr type="l" for="ch" forName="ChildText1" refType="w" fact="0.2963"/>
              <dgm:constr type="t" for="ch" forName="ChildText1" refType="h" fact="0.2722"/>
              <dgm:constr type="w" for="ch" forName="ChildText1" refType="w" fact="0.6534"/>
              <dgm:constr type="h" for="ch" forName="ChildText1" refType="h" fact="0.6682"/>
              <dgm:constr type="l" for="ch" forName="Background" refType="w" fact="0.246"/>
              <dgm:constr type="t" for="ch" forName="Background" refType="h" fact="0.2125"/>
              <dgm:constr type="w" for="ch" forName="Background" refType="w" fact="0.754"/>
              <dgm:constr type="h" for="ch" forName="Background" refType="h" fact="0.7875"/>
              <dgm:constr type="l" for="ch" forName="ParentText1" refType="w" fact="0"/>
              <dgm:constr type="t" for="ch" forName="ParentText1" refType="h" fact="0"/>
              <dgm:constr type="w" for="ch" forName="ParentText1" refType="w" fact="0.234"/>
              <dgm:constr type="h" for="ch" forName="ParentText1" refType="h" fact="0.8713"/>
              <dgm:constr type="l" for="ch" forName="ParentShape1" refType="w" fact="0"/>
              <dgm:constr type="t" for="ch" forName="ParentShape1" refType="h" fact="0"/>
              <dgm:constr type="w" for="ch" forName="ParentShape1" refType="w" fact="0.234"/>
              <dgm:constr type="h" for="ch" forName="ParentShape1" refType="h" fact="0.8713"/>
            </dgm:constrLst>
          </dgm:if>
          <dgm:else name="Name8">
            <dgm:constrLst>
              <dgm:constr type="primFontSz" for="des" forName="ParentText1" op="equ" val="65"/>
              <dgm:constr type="primFontSz" for="des" forName="ParentText2" refType="primFontSz" refFor="des" refForName="ParentText1" op="equ"/>
              <dgm:constr type="primFontSz" for="des" forName="ChildText1" op="equ" val="65"/>
              <dgm:constr type="primFontSz" for="des" forName="ChildText2" refType="primFontSz" refFor="des" refForName="ChildText1" op="equ"/>
              <dgm:constr type="l" for="ch" forName="ChildText1" refType="w" fact="0.15"/>
              <dgm:constr type="t" for="ch" forName="ChildText1" refType="h" fact="0.22"/>
              <dgm:constr type="w" for="ch" forName="ChildText1" refType="w" fact="0.325"/>
              <dgm:constr type="h" for="ch" forName="ChildText1" refType="h" fact="0.56"/>
              <dgm:constr type="l" for="ch" forName="ChildText2" refType="w" fact="0.525"/>
              <dgm:constr type="t" for="ch" forName="ChildText2" refType="h" fact="0.22"/>
              <dgm:constr type="w" for="ch" forName="ChildText2" refType="w" fact="0.325"/>
              <dgm:constr type="h" for="ch" forName="ChildText2" refType="h" fact="0.56"/>
              <dgm:constr type="l" for="ch" forName="Background" refType="w" fact="0.125"/>
              <dgm:constr type="t" for="ch" forName="Background" refType="h" fact="0.17"/>
              <dgm:constr type="w" for="ch" forName="Background" refType="w" fact="0.75"/>
              <dgm:constr type="h" for="ch" forName="Background" refType="h" fact="0.66"/>
              <dgm:constr type="l" for="ch" forName="ParentText1" refType="w" fact="0"/>
              <dgm:constr type="t" for="ch" forName="ParentText1" refType="h" fact="0"/>
              <dgm:constr type="w" for="ch" forName="ParentText1" refType="w" fact="0.125"/>
              <dgm:constr type="h" for="ch" forName="ParentText1" refType="h" fact="0.72"/>
              <dgm:constr type="l" for="ch" forName="ParentShape1" refType="w" fact="0"/>
              <dgm:constr type="t" for="ch" forName="ParentShape1" refType="h" fact="0"/>
              <dgm:constr type="w" for="ch" forName="ParentShape1" refType="w" fact="0.125"/>
              <dgm:constr type="h" for="ch" forName="ParentShape1" refType="h" fact="0.72"/>
              <dgm:constr type="l" for="ch" forName="ParentText2" refType="w" fact="0.875"/>
              <dgm:constr type="t" for="ch" forName="ParentText2" refType="h" fact="0.28"/>
              <dgm:constr type="w" for="ch" forName="ParentText2" refType="w" fact="0.125"/>
              <dgm:constr type="h" for="ch" forName="ParentText2" refType="h" fact="0.72"/>
              <dgm:constr type="l" for="ch" forName="ParentShape2" refType="w" fact="0.875"/>
              <dgm:constr type="t" for="ch" forName="ParentShape2" refType="h" fact="0.28"/>
              <dgm:constr type="w" for="ch" forName="ParentShape2" refType="w" fact="0.125"/>
              <dgm:constr type="h" for="ch" forName="ParentShape2" refType="h" fact="0.72"/>
              <dgm:constr type="l" for="ch" forName="Divider" refType="w" fact="0.5"/>
              <dgm:constr type="t" for="ch" forName="Divider" refType="h" fact="0.24"/>
              <dgm:constr type="w" for="ch" forName="Divider" refType="w" fact="0.0001"/>
              <dgm:constr type="h" for="ch" forName="Divider" refType="h" fact="0.52"/>
            </dgm:constrLst>
          </dgm:else>
        </dgm:choose>
      </dgm:if>
      <dgm:else name="Name9">
        <dgm:choose name="Name10">
          <dgm:if name="Name11" axis="ch" ptType="node" func="cnt" op="lte" val="1">
            <dgm:constrLst>
              <dgm:constr type="primFontSz" for="des" forName="ParentText1" op="equ" val="65"/>
              <dgm:constr type="primFontSz" for="des" forName="ParentText2" refType="primFontSz" refFor="des" refForName="ParentText1" op="equ"/>
              <dgm:constr type="primFontSz" for="des" forName="ChildText1" op="equ" val="65"/>
              <dgm:constr type="primFontSz" for="des" forName="ChildText2" refType="primFontSz" refFor="des" refForName="ChildText1" op="equ"/>
              <dgm:constr type="r" for="ch" forName="ChildText1" refType="w" fact="-0.2455"/>
              <dgm:constr type="t" for="ch" forName="ChildText1" refType="h" fact="0.2651"/>
              <dgm:constr type="w" for="ch" forName="ChildText1" refType="w" fact="0.5351"/>
              <dgm:constr type="h" for="ch" forName="ChildText1" refType="h" fact="0.56"/>
              <dgm:constr type="r" for="ch" forName="Background" refType="w" fact="-0.246"/>
              <dgm:constr type="t" for="ch" forName="Background" refType="h" fact="0.2125"/>
              <dgm:constr type="w" for="ch" forName="Background" refType="w" fact="0.754"/>
              <dgm:constr type="h" for="ch" forName="Background" refType="h" fact="0.7875"/>
              <dgm:constr type="r" for="ch" forName="ParentText1" refType="w" fact="0"/>
              <dgm:constr type="t" for="ch" forName="ParentText1" refType="h" fact="0"/>
              <dgm:constr type="w" for="ch" forName="ParentText1" refType="w" fact="0.234"/>
              <dgm:constr type="h" for="ch" forName="ParentText1" refType="h" fact="0.8713"/>
              <dgm:constr type="r" for="ch" forName="ParentShape1" refType="w" fact="0"/>
              <dgm:constr type="t" for="ch" forName="ParentShape1" refType="h" fact="0"/>
              <dgm:constr type="w" for="ch" forName="ParentShape1" refType="w" fact="0.234"/>
              <dgm:constr type="h" for="ch" forName="ParentShape1" refType="h" fact="0.8713"/>
            </dgm:constrLst>
          </dgm:if>
          <dgm:else name="Name12">
            <dgm:constrLst>
              <dgm:constr type="primFontSz" for="des" forName="ParentText1" op="equ" val="65"/>
              <dgm:constr type="primFontSz" for="des" forName="ParentText2" refType="primFontSz" refFor="des" refForName="ParentText1" op="equ"/>
              <dgm:constr type="primFontSz" for="des" forName="ChildText1" op="equ" val="65"/>
              <dgm:constr type="primFontSz" for="des" forName="ChildText2" refType="primFontSz" refFor="des" refForName="ChildText1" op="equ"/>
              <dgm:constr type="r" for="ch" forName="ChildText1" refType="w" fact="-0.15"/>
              <dgm:constr type="t" for="ch" forName="ChildText1" refType="h" fact="0.22"/>
              <dgm:constr type="w" for="ch" forName="ChildText1" refType="w" fact="0.325"/>
              <dgm:constr type="h" for="ch" forName="ChildText1" refType="h" fact="0.56"/>
              <dgm:constr type="r" for="ch" forName="ChildText2" refType="w" fact="-0.525"/>
              <dgm:constr type="t" for="ch" forName="ChildText2" refType="h" fact="0.22"/>
              <dgm:constr type="w" for="ch" forName="ChildText2" refType="w" fact="0.325"/>
              <dgm:constr type="h" for="ch" forName="ChildText2" refType="h" fact="0.56"/>
              <dgm:constr type="r" for="ch" forName="Background" refType="w" fact="-0.125"/>
              <dgm:constr type="t" for="ch" forName="Background" refType="h" fact="0.17"/>
              <dgm:constr type="w" for="ch" forName="Background" refType="w" fact="0.75"/>
              <dgm:constr type="h" for="ch" forName="Background" refType="h" fact="0.66"/>
              <dgm:constr type="r" for="ch" forName="ParentText1" refType="w" fact="0"/>
              <dgm:constr type="t" for="ch" forName="ParentText1" refType="h" fact="0"/>
              <dgm:constr type="w" for="ch" forName="ParentText1" refType="w" fact="0.125"/>
              <dgm:constr type="h" for="ch" forName="ParentText1" refType="h" fact="0.72"/>
              <dgm:constr type="r" for="ch" forName="ParentShape1" refType="w" fact="0"/>
              <dgm:constr type="t" for="ch" forName="ParentShape1" refType="h" fact="0"/>
              <dgm:constr type="w" for="ch" forName="ParentShape1" refType="w" fact="0.125"/>
              <dgm:constr type="h" for="ch" forName="ParentShape1" refType="h" fact="0.72"/>
              <dgm:constr type="r" for="ch" forName="ParentText2" refType="w" fact="-0.875"/>
              <dgm:constr type="t" for="ch" forName="ParentText2" refType="h" fact="0.28"/>
              <dgm:constr type="w" for="ch" forName="ParentText2" refType="w" fact="0.125"/>
              <dgm:constr type="h" for="ch" forName="ParentText2" refType="h" fact="0.72"/>
              <dgm:constr type="r" for="ch" forName="ParentShape2" refType="w" fact="-0.875"/>
              <dgm:constr type="t" for="ch" forName="ParentShape2" refType="h" fact="0.28"/>
              <dgm:constr type="w" for="ch" forName="ParentShape2" refType="w" fact="0.125"/>
              <dgm:constr type="h" for="ch" forName="ParentShape2" refType="h" fact="0.72"/>
              <dgm:constr type="r" for="ch" forName="Divider" refType="w" fact="-0.5"/>
              <dgm:constr type="t" for="ch" forName="Divider" refType="h" fact="0.24"/>
              <dgm:constr type="w" for="ch" forName="Divider" refType="w" fact="0.0001"/>
              <dgm:constr type="h" for="ch" forName="Divider" refType="h" fact="0.52"/>
            </dgm:constrLst>
          </dgm:else>
        </dgm:choose>
      </dgm:else>
    </dgm:choose>
    <dgm:choose name="Name13">
      <dgm:if name="Name14" axis="ch" ptType="node" func="cnt" op="gte" val="1">
        <dgm:layoutNode name="Background" styleLbl="node1">
          <dgm:alg type="sp"/>
          <dgm:choose name="Name15">
            <dgm:if name="Name16" func="var" arg="dir" op="equ" val="norm">
              <dgm:shape xmlns:r="http://schemas.openxmlformats.org/officeDocument/2006/relationships" type="round2DiagRect" r:blip="">
                <dgm:adjLst>
                  <dgm:adj idx="1" val="0"/>
                  <dgm:adj idx="2" val="0.1667"/>
                </dgm:adjLst>
              </dgm:shape>
            </dgm:if>
            <dgm:else name="Name17">
              <dgm:shape xmlns:r="http://schemas.openxmlformats.org/officeDocument/2006/relationships" type="round2DiagRect" r:blip="">
                <dgm:adjLst>
                  <dgm:adj idx="1" val="0.1667"/>
                  <dgm:adj idx="2" val="0"/>
                </dgm:adjLst>
              </dgm:shape>
            </dgm:else>
          </dgm:choose>
          <dgm:presOf/>
        </dgm:layoutNode>
        <dgm:choose name="Name18">
          <dgm:if name="Name19" axis="ch" ptType="node" func="cnt" op="gte" val="2">
            <dgm:layoutNode name="Divider" styleLbl="callout">
              <dgm:alg type="sp"/>
              <dgm:shape xmlns:r="http://schemas.openxmlformats.org/officeDocument/2006/relationships" type="line" r:blip="">
                <dgm:adjLst/>
              </dgm:shape>
              <dgm:presOf/>
            </dgm:layoutNode>
          </dgm:if>
          <dgm:else name="Name20"/>
        </dgm:choose>
        <dgm:layoutNode name="ChildText1" styleLbl="revTx">
          <dgm:varLst>
            <dgm:chMax val="0"/>
            <dgm:chPref val="0"/>
            <dgm:bulletEnabled val="1"/>
          </dgm:varLst>
          <dgm:alg type="tx">
            <dgm:param type="parTxLTRAlign" val="l"/>
            <dgm:param type="txAnchorVert" val="t"/>
          </dgm:alg>
          <dgm:shape xmlns:r="http://schemas.openxmlformats.org/officeDocument/2006/relationships" type="rect" r:blip="" hideGeom="1">
            <dgm:adjLst/>
          </dgm:shape>
          <dgm:presOf axis="ch des"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21">
          <dgm:if name="Name22" axis="ch" ptType="node" func="cnt" op="gte" val="2">
            <dgm:layoutNode name="ChildText2" styleLbl="revTx">
              <dgm:varLst>
                <dgm:chMax val="0"/>
                <dgm:chPref val="0"/>
                <dgm:bulletEnabled val="1"/>
              </dgm:varLst>
              <dgm:alg type="tx">
                <dgm:param type="parTxLTRAlign" val="l"/>
                <dgm:param type="txAnchorVert" val="t"/>
              </dgm:alg>
              <dgm:shape xmlns:r="http://schemas.openxmlformats.org/officeDocument/2006/relationships" type="rect" r:blip="" hideGeom="1">
                <dgm:adjLst/>
              </dgm:shape>
              <dgm:presOf axis="ch des"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23"/>
        </dgm:choose>
        <dgm:layoutNode name="ParentText1" styleLbl="revTx">
          <dgm:varLst>
            <dgm:chMax val="1"/>
            <dgm:chPref val="1"/>
          </dgm:varLst>
          <dgm:choose name="Name24">
            <dgm:if name="Name25" func="var" arg="dir" op="equ" val="norm">
              <dgm:alg type="tx">
                <dgm:param type="parTxLTRAlign" val="r"/>
                <dgm:param type="shpTxLTRAlignCh" val="r"/>
                <dgm:param type="txAnchorVertCh" val="mid"/>
                <dgm:param type="autoTxRot" val="grav"/>
              </dgm:alg>
            </dgm:if>
            <dgm:else name="Name26">
              <dgm:alg type="tx">
                <dgm:param type="parTxLTRAlign" val="l"/>
                <dgm:param type="shpTxLTRAlignCh" val="r"/>
                <dgm:param type="txAnchorVertCh" val="mid"/>
                <dgm:param type="autoTxRot" val="grav"/>
              </dgm:alg>
            </dgm:else>
          </dgm:choose>
          <dgm:choose name="Name27">
            <dgm:if name="Name28" func="var" arg="dir" op="equ" val="norm">
              <dgm:shape xmlns:r="http://schemas.openxmlformats.org/officeDocument/2006/relationships" rot="-90" type="rightArrow" r:blip="" hideGeom="1">
                <dgm:adjLst>
                  <dgm:adj idx="1" val="0.4983"/>
                  <dgm:adj idx="2" val="0.6066"/>
                </dgm:adjLst>
              </dgm:shape>
            </dgm:if>
            <dgm:else name="Name29">
              <dgm:shape xmlns:r="http://schemas.openxmlformats.org/officeDocument/2006/relationships" rot="90" type="leftArrow" r:blip="" hideGeom="1">
                <dgm:adjLst>
                  <dgm:adj idx="1" val="0.4983"/>
                  <dgm:adj idx="2" val="0.6066"/>
                </dgm:adjLst>
              </dgm:shape>
            </dgm:else>
          </dgm:choose>
          <dgm:presOf axis="ch self" ptType="node node" st="1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Shape1" styleLbl="alignImgPlace1">
          <dgm:varLst/>
          <dgm:alg type="sp"/>
          <dgm:presOf axis="ch self" ptType="node node" st="1 1" cnt="1 0"/>
          <dgm:choose name="Name30">
            <dgm:if name="Name31" func="var" arg="dir" op="equ" val="norm">
              <dgm:shape xmlns:r="http://schemas.openxmlformats.org/officeDocument/2006/relationships" rot="-90" type="rightArrow" r:blip="">
                <dgm:adjLst>
                  <dgm:adj idx="1" val="0.4983"/>
                  <dgm:adj idx="2" val="0.6066"/>
                </dgm:adjLst>
              </dgm:shape>
            </dgm:if>
            <dgm:else name="Name32">
              <dgm:shape xmlns:r="http://schemas.openxmlformats.org/officeDocument/2006/relationships" rot="90" type="leftArrow" r:blip="">
                <dgm:adjLst>
                  <dgm:adj idx="1" val="0.4983"/>
                  <dgm:adj idx="2" val="0.6066"/>
                </dgm:adjLst>
              </dgm:shape>
            </dgm:else>
          </dgm:choose>
        </dgm:layoutNode>
        <dgm:choose name="Name33">
          <dgm:if name="Name34" axis="ch" ptType="node" func="cnt" op="gte" val="2">
            <dgm:layoutNode name="ParentText2" styleLbl="revTx">
              <dgm:varLst>
                <dgm:chMax val="1"/>
                <dgm:chPref val="1"/>
              </dgm:varLst>
              <dgm:choose name="Name35">
                <dgm:if name="Name36" func="var" arg="dir" op="equ" val="norm">
                  <dgm:alg type="tx">
                    <dgm:param type="parTxLTRAlign" val="r"/>
                    <dgm:param type="shpTxLTRAlignCh" val="r"/>
                    <dgm:param type="txAnchorVertCh" val="mid"/>
                    <dgm:param type="autoTxRot" val="grav"/>
                  </dgm:alg>
                </dgm:if>
                <dgm:else name="Name37">
                  <dgm:alg type="tx">
                    <dgm:param type="parTxLTRAlign" val="l"/>
                    <dgm:param type="shpTxLTRAlignCh" val="r"/>
                    <dgm:param type="txAnchorVertCh" val="mid"/>
                    <dgm:param type="autoTxRot" val="grav"/>
                  </dgm:alg>
                </dgm:else>
              </dgm:choose>
              <dgm:choose name="Name38">
                <dgm:if name="Name39" func="var" arg="dir" op="equ" val="norm">
                  <dgm:shape xmlns:r="http://schemas.openxmlformats.org/officeDocument/2006/relationships" rot="90" type="rightArrow" r:blip="" hideGeom="1">
                    <dgm:adjLst>
                      <dgm:adj idx="1" val="0.4983"/>
                      <dgm:adj idx="2" val="0.6066"/>
                    </dgm:adjLst>
                  </dgm:shape>
                </dgm:if>
                <dgm:else name="Name40">
                  <dgm:shape xmlns:r="http://schemas.openxmlformats.org/officeDocument/2006/relationships" rot="-90" type="leftArrow" r:blip="" hideGeom="1">
                    <dgm:adjLst>
                      <dgm:adj idx="1" val="0.4983"/>
                      <dgm:adj idx="2" val="0.6066"/>
                    </dgm:adjLst>
                  </dgm:shape>
                </dgm:else>
              </dgm:choose>
              <dgm:presOf axis="ch self" ptType="node node" st="2 1" cnt="1 0"/>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name="ParentShape2" styleLbl="alignImgPlace1">
              <dgm:varLst/>
              <dgm:alg type="sp"/>
              <dgm:choose name="Name41">
                <dgm:if name="Name42" func="var" arg="dir" op="equ" val="norm">
                  <dgm:shape xmlns:r="http://schemas.openxmlformats.org/officeDocument/2006/relationships" rot="90" type="rightArrow" r:blip="">
                    <dgm:adjLst>
                      <dgm:adj idx="1" val="0.4983"/>
                      <dgm:adj idx="2" val="0.6066"/>
                    </dgm:adjLst>
                  </dgm:shape>
                </dgm:if>
                <dgm:else name="Name43">
                  <dgm:shape xmlns:r="http://schemas.openxmlformats.org/officeDocument/2006/relationships" rot="-90" type="leftArrow" r:blip="">
                    <dgm:adjLst>
                      <dgm:adj idx="1" val="0.4983"/>
                      <dgm:adj idx="2" val="0.6066"/>
                    </dgm:adjLst>
                  </dgm:shape>
                </dgm:else>
              </dgm:choose>
              <dgm:presOf axis="ch self" ptType="node node" st="2 1" cnt="1 0"/>
            </dgm:layoutNode>
          </dgm:if>
          <dgm:else name="Name44"/>
        </dgm:choose>
      </dgm:if>
      <dgm:else name="Name45"/>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4.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6467ED10-359E-4B9D-8E8A-19D1965E8A7F}" type="datetimeFigureOut">
              <a:rPr lang="en-US" smtClean="0"/>
              <a:t>10/11/2022</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17E9CAF-9EEE-473F-B9C8-9324C2984A22}" type="slidenum">
              <a:rPr lang="en-US" smtClean="0"/>
              <a:t>‹#›</a:t>
            </a:fld>
            <a:endParaRPr lang="en-US"/>
          </a:p>
        </p:txBody>
      </p:sp>
    </p:spTree>
    <p:extLst>
      <p:ext uri="{BB962C8B-B14F-4D97-AF65-F5344CB8AC3E}">
        <p14:creationId xmlns:p14="http://schemas.microsoft.com/office/powerpoint/2010/main" val="1602058225"/>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3" Type="http://schemas.openxmlformats.org/officeDocument/2006/relationships/hyperlink" Target="https://www.uptodate.com/contents/overview-of-antepartum-fetal-assessment?search=fetal%20assesment&amp;source=search_result&amp;selectedTitle=1~150&amp;usage_type=default&amp;display_rank=1#H17" TargetMode="External"/><Relationship Id="rId2" Type="http://schemas.openxmlformats.org/officeDocument/2006/relationships/slide" Target="../slides/slide15.xml"/><Relationship Id="rId1" Type="http://schemas.openxmlformats.org/officeDocument/2006/relationships/notesMaster" Target="../notesMasters/notesMaster1.xml"/><Relationship Id="rId6" Type="http://schemas.openxmlformats.org/officeDocument/2006/relationships/hyperlink" Target="https://www.uptodate.com/contents/image?imageKey=OBGYN/50223&amp;topicKey=OBGYN/457&amp;search=fetal+assesment&amp;rank=1~150&amp;source=see_link" TargetMode="External"/><Relationship Id="rId5" Type="http://schemas.openxmlformats.org/officeDocument/2006/relationships/hyperlink" Target="https://www.uptodate.com/contents/overview-of-antepartum-fetal-assessment/abstract/11" TargetMode="External"/><Relationship Id="rId4" Type="http://schemas.openxmlformats.org/officeDocument/2006/relationships/hyperlink" Target="https://www.uptodate.com/contents/preeclampsia-management-and-prognosis?sectionName=Timing+of+delivery&amp;search=fetal+assesment&amp;topicRef=457&amp;anchor=H4000743780&amp;source=see_link#H4000743780" TargetMode="Externa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Testing is typically performed weekly in pregnancies at modestly increased risk of fetal demise because of an ongoing maternal or fetal disorder (see </a:t>
            </a:r>
            <a:r>
              <a:rPr lang="en-US" dirty="0" smtClean="0">
                <a:hlinkClick r:id="rId3"/>
              </a:rPr>
              <a:t>'Indications for fetal assessment'</a:t>
            </a:r>
            <a:r>
              <a:rPr lang="en-US" dirty="0" smtClean="0"/>
              <a:t> above), but the frequency is often increased to two to seven times per week:</a:t>
            </a:r>
          </a:p>
          <a:p>
            <a:r>
              <a:rPr lang="en-US" dirty="0" smtClean="0"/>
              <a:t>●If a change in pregnancy status occurs (eg, fetal growth percentile falls from 10</a:t>
            </a:r>
            <a:r>
              <a:rPr lang="en-US" baseline="30000" dirty="0" smtClean="0"/>
              <a:t>th</a:t>
            </a:r>
            <a:r>
              <a:rPr lang="en-US" dirty="0" smtClean="0"/>
              <a:t> percentile to 3</a:t>
            </a:r>
            <a:r>
              <a:rPr lang="en-US" baseline="30000" dirty="0" smtClean="0"/>
              <a:t>rd</a:t>
            </a:r>
            <a:r>
              <a:rPr lang="en-US" dirty="0" smtClean="0"/>
              <a:t> percentile, worsening preeclampsia).</a:t>
            </a:r>
          </a:p>
          <a:p>
            <a:r>
              <a:rPr lang="en-US" dirty="0" smtClean="0"/>
              <a:t>●In clinical settings considered to be very high risk for fetal demise (eg, fetal growth restriction with absent or reversed diastolic flow, hydrops fetalis, patients with preeclampsia with severe features who are not being induced, preterm prelabor rupture of membranes).</a:t>
            </a:r>
          </a:p>
          <a:p>
            <a:r>
              <a:rPr lang="en-US" dirty="0" smtClean="0"/>
              <a:t>●At 36 weeks of gestation. As the risk of stillbirth increases with advancing gestational age, testing may begin weekly at 32 weeks and then increased to twice per week at 36 weeks.</a:t>
            </a:r>
          </a:p>
          <a:p>
            <a:r>
              <a:rPr lang="en-US" dirty="0" smtClean="0"/>
              <a:t>Fetuses with normal results are tested until the onset of labor. In the absence of spontaneous labor, the decision to continue antepartum testing versus induction of labor (or scheduled cesarean delivery) depends on the indication for testing. For example, patients with preeclampsia without features of severe disease are routinely delivered at 37 weeks of gestation (see </a:t>
            </a:r>
            <a:r>
              <a:rPr lang="en-US" dirty="0" smtClean="0">
                <a:hlinkClick r:id="rId4"/>
              </a:rPr>
              <a:t>"Preeclampsia: Management and prognosis", section on 'Timing of delivery'</a:t>
            </a:r>
            <a:r>
              <a:rPr lang="en-US" dirty="0" smtClean="0"/>
              <a:t>). Pregnant patients undergoing testing for conditions only modestly associated with an increased risk of stillbirth, such as advanced maternal age or obesity without comorbidities, might prefer induction at 39 weeks of gestation rather than expectant management plus fetal testing since the risk of stillbirth is lower with induction [</a:t>
            </a:r>
            <a:r>
              <a:rPr lang="en-US" dirty="0" smtClean="0">
                <a:hlinkClick r:id="rId5"/>
              </a:rPr>
              <a:t>11</a:t>
            </a:r>
            <a:r>
              <a:rPr lang="en-US" dirty="0" smtClean="0"/>
              <a:t>].</a:t>
            </a:r>
          </a:p>
          <a:p>
            <a:r>
              <a:rPr lang="en-US" b="1" dirty="0" smtClean="0"/>
              <a:t>Chronic condition as cause of abnormal result</a:t>
            </a:r>
            <a:r>
              <a:rPr lang="en-US" dirty="0" smtClean="0"/>
              <a:t> — Given the high rate of false-positive tests (</a:t>
            </a:r>
            <a:r>
              <a:rPr lang="en-US" dirty="0" smtClean="0">
                <a:hlinkClick r:id="rId6"/>
              </a:rPr>
              <a:t>table 2</a:t>
            </a:r>
            <a:r>
              <a:rPr lang="en-US" dirty="0" smtClean="0"/>
              <a:t>) and the high negative predictive value of a normal test, an abnormal test result is generally followed by additional testing with a different test (eg, contraction stress test [CST] or biophysical profile [BPP] after a nonreactive nonstress test [NST]) to provide more information about fetal status. However, clinical judgment should guide decision making regarding delivery versus follow-up testing after an abnormal test result, taking into account a combination of factors, as described below.</a:t>
            </a:r>
          </a:p>
          <a:p>
            <a:r>
              <a:rPr lang="en-US" dirty="0" smtClean="0"/>
              <a:t>●Gestational age (eg, lower threshold for delivery at term versus preterm).</a:t>
            </a:r>
          </a:p>
          <a:p>
            <a:r>
              <a:rPr lang="en-US" dirty="0" smtClean="0"/>
              <a:t>●Severity of maternal and fetal disease (eg, low threshold for delivery for hydrops fetalis, for diabetes with poor glycemic management versus good glycemic management, or for fetal growth restriction at 3</a:t>
            </a:r>
            <a:r>
              <a:rPr lang="en-US" baseline="30000" dirty="0" smtClean="0"/>
              <a:t>rd</a:t>
            </a:r>
            <a:r>
              <a:rPr lang="en-US" dirty="0" smtClean="0"/>
              <a:t> percentile with oligohydramnios and abnormal umbilical artery Doppler flow versus 10</a:t>
            </a:r>
            <a:r>
              <a:rPr lang="en-US" baseline="30000" dirty="0" smtClean="0"/>
              <a:t>th</a:t>
            </a:r>
            <a:r>
              <a:rPr lang="en-US" dirty="0" smtClean="0"/>
              <a:t> percentile with normal amniotic fluid volume and normal umbilical artery Doppler flow).</a:t>
            </a:r>
          </a:p>
          <a:p>
            <a:r>
              <a:rPr lang="en-US" dirty="0" smtClean="0"/>
              <a:t>●Progression of disease (eg, low threshold for delivery when fetal growth falls from the 10</a:t>
            </a:r>
            <a:r>
              <a:rPr lang="en-US" baseline="30000" dirty="0" smtClean="0"/>
              <a:t>th</a:t>
            </a:r>
            <a:r>
              <a:rPr lang="en-US" dirty="0" smtClean="0"/>
              <a:t> percentile to the 3</a:t>
            </a:r>
            <a:r>
              <a:rPr lang="en-US" baseline="30000" dirty="0" smtClean="0"/>
              <a:t>rd</a:t>
            </a:r>
            <a:r>
              <a:rPr lang="en-US" dirty="0" smtClean="0"/>
              <a:t> percentile versus stable or slow but progressive growth).</a:t>
            </a:r>
          </a:p>
          <a:p>
            <a:r>
              <a:rPr lang="en-US" dirty="0" smtClean="0"/>
              <a:t>●Other available information (eg, low threshold for delivery when late or variable decelerations, absent variability, or a prolonged deceleration on a nonreactive NST; BPP score 0 versus 4 or 6; absence of accelerations on a positive CST; intrauterine growth restriction with absent or reversed Doppler flow in umbilical artery).</a:t>
            </a:r>
          </a:p>
          <a:p>
            <a:endParaRPr lang="en-US" dirty="0" smtClean="0"/>
          </a:p>
          <a:p>
            <a:endParaRPr lang="en-US" dirty="0" smtClean="0"/>
          </a:p>
          <a:p>
            <a:endParaRPr lang="en-US" dirty="0"/>
          </a:p>
        </p:txBody>
      </p:sp>
      <p:sp>
        <p:nvSpPr>
          <p:cNvPr id="4" name="Slide Number Placeholder 3"/>
          <p:cNvSpPr>
            <a:spLocks noGrp="1"/>
          </p:cNvSpPr>
          <p:nvPr>
            <p:ph type="sldNum" sz="quarter" idx="10"/>
          </p:nvPr>
        </p:nvSpPr>
        <p:spPr/>
        <p:txBody>
          <a:bodyPr/>
          <a:lstStyle/>
          <a:p>
            <a:fld id="{C17E9CAF-9EEE-473F-B9C8-9324C2984A22}" type="slidenum">
              <a:rPr lang="en-US" smtClean="0"/>
              <a:t>15</a:t>
            </a:fld>
            <a:endParaRPr lang="en-US"/>
          </a:p>
        </p:txBody>
      </p:sp>
    </p:spTree>
    <p:extLst>
      <p:ext uri="{BB962C8B-B14F-4D97-AF65-F5344CB8AC3E}">
        <p14:creationId xmlns:p14="http://schemas.microsoft.com/office/powerpoint/2010/main" val="30788292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F69F9A0-AFCE-48F4-9A8D-7902261842B3}" type="datetimeFigureOut">
              <a:rPr lang="en-US" smtClean="0"/>
              <a:t>10/11/2022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BBC50-9C3C-4049-888F-A6429D5DB756}" type="slidenum">
              <a:rPr lang="en-US" smtClean="0"/>
              <a:t>‹#›</a:t>
            </a:fld>
            <a:endParaRPr lang="en-US"/>
          </a:p>
        </p:txBody>
      </p:sp>
    </p:spTree>
    <p:extLst>
      <p:ext uri="{BB962C8B-B14F-4D97-AF65-F5344CB8AC3E}">
        <p14:creationId xmlns:p14="http://schemas.microsoft.com/office/powerpoint/2010/main" val="59982349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F69F9A0-AFCE-48F4-9A8D-7902261842B3}" type="datetimeFigureOut">
              <a:rPr lang="en-US" smtClean="0"/>
              <a:t>10/11/2022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BBC50-9C3C-4049-888F-A6429D5DB756}" type="slidenum">
              <a:rPr lang="en-US" smtClean="0"/>
              <a:t>‹#›</a:t>
            </a:fld>
            <a:endParaRPr lang="en-US"/>
          </a:p>
        </p:txBody>
      </p:sp>
    </p:spTree>
    <p:extLst>
      <p:ext uri="{BB962C8B-B14F-4D97-AF65-F5344CB8AC3E}">
        <p14:creationId xmlns:p14="http://schemas.microsoft.com/office/powerpoint/2010/main" val="156580638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F69F9A0-AFCE-48F4-9A8D-7902261842B3}" type="datetimeFigureOut">
              <a:rPr lang="en-US" smtClean="0"/>
              <a:t>10/11/2022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BBC50-9C3C-4049-888F-A6429D5DB756}" type="slidenum">
              <a:rPr lang="en-US" smtClean="0"/>
              <a:t>‹#›</a:t>
            </a:fld>
            <a:endParaRPr lang="en-US"/>
          </a:p>
        </p:txBody>
      </p:sp>
    </p:spTree>
    <p:extLst>
      <p:ext uri="{BB962C8B-B14F-4D97-AF65-F5344CB8AC3E}">
        <p14:creationId xmlns:p14="http://schemas.microsoft.com/office/powerpoint/2010/main" val="39205823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F69F9A0-AFCE-48F4-9A8D-7902261842B3}" type="datetimeFigureOut">
              <a:rPr lang="en-US" smtClean="0"/>
              <a:t>10/11/2022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BBC50-9C3C-4049-888F-A6429D5DB756}" type="slidenum">
              <a:rPr lang="en-US" smtClean="0"/>
              <a:t>‹#›</a:t>
            </a:fld>
            <a:endParaRPr lang="en-US"/>
          </a:p>
        </p:txBody>
      </p:sp>
    </p:spTree>
    <p:extLst>
      <p:ext uri="{BB962C8B-B14F-4D97-AF65-F5344CB8AC3E}">
        <p14:creationId xmlns:p14="http://schemas.microsoft.com/office/powerpoint/2010/main" val="90414541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F69F9A0-AFCE-48F4-9A8D-7902261842B3}" type="datetimeFigureOut">
              <a:rPr lang="en-US" smtClean="0"/>
              <a:t>10/11/2022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AEBBC50-9C3C-4049-888F-A6429D5DB756}" type="slidenum">
              <a:rPr lang="en-US" smtClean="0"/>
              <a:t>‹#›</a:t>
            </a:fld>
            <a:endParaRPr lang="en-US"/>
          </a:p>
        </p:txBody>
      </p:sp>
    </p:spTree>
    <p:extLst>
      <p:ext uri="{BB962C8B-B14F-4D97-AF65-F5344CB8AC3E}">
        <p14:creationId xmlns:p14="http://schemas.microsoft.com/office/powerpoint/2010/main" val="138992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F69F9A0-AFCE-48F4-9A8D-7902261842B3}" type="datetimeFigureOut">
              <a:rPr lang="en-US" smtClean="0"/>
              <a:t>10/11/2022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BBC50-9C3C-4049-888F-A6429D5DB756}" type="slidenum">
              <a:rPr lang="en-US" smtClean="0"/>
              <a:t>‹#›</a:t>
            </a:fld>
            <a:endParaRPr lang="en-US"/>
          </a:p>
        </p:txBody>
      </p:sp>
    </p:spTree>
    <p:extLst>
      <p:ext uri="{BB962C8B-B14F-4D97-AF65-F5344CB8AC3E}">
        <p14:creationId xmlns:p14="http://schemas.microsoft.com/office/powerpoint/2010/main" val="2425566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F69F9A0-AFCE-48F4-9A8D-7902261842B3}" type="datetimeFigureOut">
              <a:rPr lang="en-US" smtClean="0"/>
              <a:t>10/11/2022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AEBBC50-9C3C-4049-888F-A6429D5DB756}" type="slidenum">
              <a:rPr lang="en-US" smtClean="0"/>
              <a:t>‹#›</a:t>
            </a:fld>
            <a:endParaRPr lang="en-US"/>
          </a:p>
        </p:txBody>
      </p:sp>
    </p:spTree>
    <p:extLst>
      <p:ext uri="{BB962C8B-B14F-4D97-AF65-F5344CB8AC3E}">
        <p14:creationId xmlns:p14="http://schemas.microsoft.com/office/powerpoint/2010/main" val="35655864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F69F9A0-AFCE-48F4-9A8D-7902261842B3}" type="datetimeFigureOut">
              <a:rPr lang="en-US" smtClean="0"/>
              <a:t>10/11/2022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AEBBC50-9C3C-4049-888F-A6429D5DB756}" type="slidenum">
              <a:rPr lang="en-US" smtClean="0"/>
              <a:t>‹#›</a:t>
            </a:fld>
            <a:endParaRPr lang="en-US"/>
          </a:p>
        </p:txBody>
      </p:sp>
    </p:spTree>
    <p:extLst>
      <p:ext uri="{BB962C8B-B14F-4D97-AF65-F5344CB8AC3E}">
        <p14:creationId xmlns:p14="http://schemas.microsoft.com/office/powerpoint/2010/main" val="367103476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F69F9A0-AFCE-48F4-9A8D-7902261842B3}" type="datetimeFigureOut">
              <a:rPr lang="en-US" smtClean="0"/>
              <a:t>10/11/2022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AEBBC50-9C3C-4049-888F-A6429D5DB756}" type="slidenum">
              <a:rPr lang="en-US" smtClean="0"/>
              <a:t>‹#›</a:t>
            </a:fld>
            <a:endParaRPr lang="en-US"/>
          </a:p>
        </p:txBody>
      </p:sp>
    </p:spTree>
    <p:extLst>
      <p:ext uri="{BB962C8B-B14F-4D97-AF65-F5344CB8AC3E}">
        <p14:creationId xmlns:p14="http://schemas.microsoft.com/office/powerpoint/2010/main" val="405402877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F69F9A0-AFCE-48F4-9A8D-7902261842B3}" type="datetimeFigureOut">
              <a:rPr lang="en-US" smtClean="0"/>
              <a:t>10/11/2022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BBC50-9C3C-4049-888F-A6429D5DB756}" type="slidenum">
              <a:rPr lang="en-US" smtClean="0"/>
              <a:t>‹#›</a:t>
            </a:fld>
            <a:endParaRPr lang="en-US"/>
          </a:p>
        </p:txBody>
      </p:sp>
    </p:spTree>
    <p:extLst>
      <p:ext uri="{BB962C8B-B14F-4D97-AF65-F5344CB8AC3E}">
        <p14:creationId xmlns:p14="http://schemas.microsoft.com/office/powerpoint/2010/main" val="808326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F69F9A0-AFCE-48F4-9A8D-7902261842B3}" type="datetimeFigureOut">
              <a:rPr lang="en-US" smtClean="0"/>
              <a:t>10/11/2022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AEBBC50-9C3C-4049-888F-A6429D5DB756}" type="slidenum">
              <a:rPr lang="en-US" smtClean="0"/>
              <a:t>‹#›</a:t>
            </a:fld>
            <a:endParaRPr lang="en-US"/>
          </a:p>
        </p:txBody>
      </p:sp>
    </p:spTree>
    <p:extLst>
      <p:ext uri="{BB962C8B-B14F-4D97-AF65-F5344CB8AC3E}">
        <p14:creationId xmlns:p14="http://schemas.microsoft.com/office/powerpoint/2010/main" val="23536541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F69F9A0-AFCE-48F4-9A8D-7902261842B3}" type="datetimeFigureOut">
              <a:rPr lang="en-US" smtClean="0"/>
              <a:t>10/11/2022</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AEBBC50-9C3C-4049-888F-A6429D5DB756}" type="slidenum">
              <a:rPr lang="en-US" smtClean="0"/>
              <a:t>‹#›</a:t>
            </a:fld>
            <a:endParaRPr lang="en-US"/>
          </a:p>
        </p:txBody>
      </p:sp>
    </p:spTree>
    <p:extLst>
      <p:ext uri="{BB962C8B-B14F-4D97-AF65-F5344CB8AC3E}">
        <p14:creationId xmlns:p14="http://schemas.microsoft.com/office/powerpoint/2010/main" val="3950958277"/>
      </p:ext>
    </p:extLst>
  </p:cSld>
  <p:clrMap bg1="lt1" tx1="dk1" bg2="lt2" tx2="dk2" accent1="accent1" accent2="accent2" accent3="accent3" accent4="accent4" accent5="accent5" accent6="accent6" hlink="hlink" folHlink="folHlink"/>
  <p:sldLayoutIdLst>
    <p:sldLayoutId id="2147483678" r:id="rId1"/>
    <p:sldLayoutId id="2147483679" r:id="rId2"/>
    <p:sldLayoutId id="2147483680" r:id="rId3"/>
    <p:sldLayoutId id="2147483681" r:id="rId4"/>
    <p:sldLayoutId id="2147483682" r:id="rId5"/>
    <p:sldLayoutId id="2147483683" r:id="rId6"/>
    <p:sldLayoutId id="2147483684" r:id="rId7"/>
    <p:sldLayoutId id="2147483685" r:id="rId8"/>
    <p:sldLayoutId id="2147483686" r:id="rId9"/>
    <p:sldLayoutId id="2147483687" r:id="rId10"/>
    <p:sldLayoutId id="214748368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4.jpg"/><Relationship Id="rId2" Type="http://schemas.openxmlformats.org/officeDocument/2006/relationships/image" Target="../media/image8.png"/><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8" Type="http://schemas.openxmlformats.org/officeDocument/2006/relationships/image" Target="../media/image4.jpg"/><Relationship Id="rId3" Type="http://schemas.openxmlformats.org/officeDocument/2006/relationships/diagramData" Target="../diagrams/data4.xml"/><Relationship Id="rId7" Type="http://schemas.microsoft.com/office/2007/relationships/diagramDrawing" Target="../diagrams/drawing4.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4.xml"/><Relationship Id="rId5" Type="http://schemas.openxmlformats.org/officeDocument/2006/relationships/diagramQuickStyle" Target="../diagrams/quickStyle4.xml"/><Relationship Id="rId4" Type="http://schemas.openxmlformats.org/officeDocument/2006/relationships/diagramLayout" Target="../diagrams/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4.jpg"/><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8.xml.rels><?xml version="1.0" encoding="UTF-8" standalone="yes"?>
<Relationships xmlns="http://schemas.openxmlformats.org/package/2006/relationships"><Relationship Id="rId8" Type="http://schemas.openxmlformats.org/officeDocument/2006/relationships/image" Target="../media/image6.jpeg"/><Relationship Id="rId3" Type="http://schemas.openxmlformats.org/officeDocument/2006/relationships/diagramLayout" Target="../diagrams/layout2.xml"/><Relationship Id="rId7" Type="http://schemas.openxmlformats.org/officeDocument/2006/relationships/image" Target="../media/image5.jpeg"/><Relationship Id="rId2" Type="http://schemas.openxmlformats.org/officeDocument/2006/relationships/diagramData" Target="../diagrams/data2.xml"/><Relationship Id="rId1" Type="http://schemas.openxmlformats.org/officeDocument/2006/relationships/slideLayout" Target="../slideLayouts/slideLayout2.xml"/><Relationship Id="rId6" Type="http://schemas.microsoft.com/office/2007/relationships/diagramDrawing" Target="../diagrams/drawing2.xml"/><Relationship Id="rId5" Type="http://schemas.openxmlformats.org/officeDocument/2006/relationships/diagramColors" Target="../diagrams/colors2.xml"/><Relationship Id="rId4" Type="http://schemas.openxmlformats.org/officeDocument/2006/relationships/diagramQuickStyle" Target="../diagrams/quickStyle2.xml"/><Relationship Id="rId9" Type="http://schemas.openxmlformats.org/officeDocument/2006/relationships/image" Target="../media/image4.jpg"/></Relationships>
</file>

<file path=ppt/slides/_rels/slide9.xml.rels><?xml version="1.0" encoding="UTF-8" standalone="yes"?>
<Relationships xmlns="http://schemas.openxmlformats.org/package/2006/relationships"><Relationship Id="rId8" Type="http://schemas.openxmlformats.org/officeDocument/2006/relationships/image" Target="../media/image4.jpg"/><Relationship Id="rId3" Type="http://schemas.openxmlformats.org/officeDocument/2006/relationships/diagramLayout" Target="../diagrams/layout3.xml"/><Relationship Id="rId7" Type="http://schemas.openxmlformats.org/officeDocument/2006/relationships/image" Target="../media/image7.gif"/><Relationship Id="rId2" Type="http://schemas.openxmlformats.org/officeDocument/2006/relationships/diagramData" Target="../diagrams/data3.xml"/><Relationship Id="rId1" Type="http://schemas.openxmlformats.org/officeDocument/2006/relationships/slideLayout" Target="../slideLayouts/slideLayout2.xml"/><Relationship Id="rId6" Type="http://schemas.microsoft.com/office/2007/relationships/diagramDrawing" Target="../diagrams/drawing3.xml"/><Relationship Id="rId5" Type="http://schemas.openxmlformats.org/officeDocument/2006/relationships/diagramColors" Target="../diagrams/colors3.xml"/><Relationship Id="rId4" Type="http://schemas.openxmlformats.org/officeDocument/2006/relationships/diagramQuickStyle" Target="../diagrams/quickStyle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1"/>
          <p:cNvSpPr txBox="1">
            <a:spLocks/>
          </p:cNvSpPr>
          <p:nvPr/>
        </p:nvSpPr>
        <p:spPr>
          <a:xfrm>
            <a:off x="1130595" y="2934826"/>
            <a:ext cx="5826719" cy="1646302"/>
          </a:xfrm>
          <a:prstGeom prst="rect">
            <a:avLst/>
          </a:prstGeom>
        </p:spPr>
        <p:txBody>
          <a:bodyPr vert="horz" lIns="91440" tIns="45720" rIns="91440" bIns="45720" rtlCol="0" anchor="b">
            <a:noAutofit/>
          </a:bodyPr>
          <a:lstStyle>
            <a:lvl1pPr algn="r" defTabSz="457200" rtl="0" eaLnBrk="1" latinLnBrk="0" hangingPunct="1">
              <a:spcBef>
                <a:spcPct val="0"/>
              </a:spcBef>
              <a:buNone/>
              <a:defRPr sz="54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pPr algn="ctr"/>
            <a:r>
              <a:rPr lang="en-US" smtClean="0"/>
              <a:t>Course in Obstetrics &amp; Gynecology  </a:t>
            </a:r>
            <a:endParaRPr lang="en-US" dirty="0"/>
          </a:p>
        </p:txBody>
      </p:sp>
      <p:sp>
        <p:nvSpPr>
          <p:cNvPr id="5" name="Subtitle 2"/>
          <p:cNvSpPr txBox="1">
            <a:spLocks/>
          </p:cNvSpPr>
          <p:nvPr/>
        </p:nvSpPr>
        <p:spPr>
          <a:xfrm>
            <a:off x="1099137" y="5157192"/>
            <a:ext cx="5826719" cy="1096899"/>
          </a:xfrm>
          <a:prstGeom prst="rect">
            <a:avLst/>
          </a:prstGeom>
        </p:spPr>
        <p:txBody>
          <a:bodyPr vert="horz" lIns="91440" tIns="45720" rIns="91440" bIns="45720" rtlCol="0" anchor="t">
            <a:normAutofit lnSpcReduction="10000"/>
          </a:bodyPr>
          <a:lstStyle>
            <a:lvl1pPr marL="0" indent="0" algn="r" defTabSz="457200" rtl="0" eaLnBrk="1" latinLnBrk="0" hangingPunct="1">
              <a:spcBef>
                <a:spcPts val="1000"/>
              </a:spcBef>
              <a:spcAft>
                <a:spcPts val="0"/>
              </a:spcAft>
              <a:buClr>
                <a:schemeClr val="accent1"/>
              </a:buClr>
              <a:buSzPct val="80000"/>
              <a:buFont typeface="Wingdings 3" charset="2"/>
              <a:buNone/>
              <a:defRPr sz="1800" kern="1200">
                <a:solidFill>
                  <a:schemeClr val="tx1">
                    <a:lumMod val="50000"/>
                    <a:lumOff val="50000"/>
                  </a:schemeClr>
                </a:solidFill>
                <a:latin typeface="+mn-lt"/>
                <a:ea typeface="+mn-ea"/>
                <a:cs typeface="+mn-cs"/>
              </a:defRPr>
            </a:lvl1pPr>
            <a:lvl2pPr marL="457200" indent="0" algn="ctr" defTabSz="457200" rtl="0" eaLnBrk="1" latinLnBrk="0" hangingPunct="1">
              <a:spcBef>
                <a:spcPts val="1000"/>
              </a:spcBef>
              <a:spcAft>
                <a:spcPts val="0"/>
              </a:spcAft>
              <a:buClr>
                <a:schemeClr val="accent1"/>
              </a:buClr>
              <a:buSzPct val="80000"/>
              <a:buFont typeface="Wingdings 3" charset="2"/>
              <a:buNone/>
              <a:defRPr sz="1600" kern="1200">
                <a:solidFill>
                  <a:schemeClr val="tx1">
                    <a:tint val="75000"/>
                  </a:schemeClr>
                </a:solidFill>
                <a:latin typeface="+mn-lt"/>
                <a:ea typeface="+mn-ea"/>
                <a:cs typeface="+mn-cs"/>
              </a:defRPr>
            </a:lvl2pPr>
            <a:lvl3pPr marL="914400" indent="0" algn="ctr" defTabSz="457200" rtl="0" eaLnBrk="1" latinLnBrk="0" hangingPunct="1">
              <a:spcBef>
                <a:spcPts val="1000"/>
              </a:spcBef>
              <a:spcAft>
                <a:spcPts val="0"/>
              </a:spcAft>
              <a:buClr>
                <a:schemeClr val="accent1"/>
              </a:buClr>
              <a:buSzPct val="80000"/>
              <a:buFont typeface="Wingdings 3" charset="2"/>
              <a:buNone/>
              <a:defRPr sz="1400" kern="1200">
                <a:solidFill>
                  <a:schemeClr val="tx1">
                    <a:tint val="75000"/>
                  </a:schemeClr>
                </a:solidFill>
                <a:latin typeface="+mn-lt"/>
                <a:ea typeface="+mn-ea"/>
                <a:cs typeface="+mn-cs"/>
              </a:defRPr>
            </a:lvl3pPr>
            <a:lvl4pPr marL="1371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4pPr>
            <a:lvl5pPr marL="18288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5pPr>
            <a:lvl6pPr marL="22860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6pPr>
            <a:lvl7pPr marL="27432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7pPr>
            <a:lvl8pPr marL="32004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8pPr>
            <a:lvl9pPr marL="3657600" indent="0" algn="ctr" defTabSz="457200" rtl="0" eaLnBrk="1" latinLnBrk="0" hangingPunct="1">
              <a:spcBef>
                <a:spcPts val="1000"/>
              </a:spcBef>
              <a:spcAft>
                <a:spcPts val="0"/>
              </a:spcAft>
              <a:buClr>
                <a:schemeClr val="accent1"/>
              </a:buClr>
              <a:buSzPct val="80000"/>
              <a:buFont typeface="Wingdings 3" charset="2"/>
              <a:buNone/>
              <a:defRPr sz="1200" kern="1200">
                <a:solidFill>
                  <a:schemeClr val="tx1">
                    <a:tint val="75000"/>
                  </a:schemeClr>
                </a:solidFill>
                <a:latin typeface="+mn-lt"/>
                <a:ea typeface="+mn-ea"/>
                <a:cs typeface="+mn-cs"/>
              </a:defRPr>
            </a:lvl9pPr>
          </a:lstStyle>
          <a:p>
            <a:pPr algn="l"/>
            <a:r>
              <a:rPr lang="en-US" smtClean="0"/>
              <a:t>Presented by Dr Rawan Yaseen </a:t>
            </a:r>
          </a:p>
          <a:p>
            <a:pPr algn="l"/>
            <a:r>
              <a:rPr lang="en-US" smtClean="0"/>
              <a:t>Specialist in Obstetrics and gynecology</a:t>
            </a:r>
          </a:p>
          <a:p>
            <a:pPr algn="l"/>
            <a:r>
              <a:rPr lang="en-US" smtClean="0"/>
              <a:t>Member of the Jordanian and the Arab board</a:t>
            </a:r>
            <a:endParaRPr lang="en-US" dirty="0"/>
          </a:p>
        </p:txBody>
      </p:sp>
      <p:pic>
        <p:nvPicPr>
          <p:cNvPr id="7" name="Picture 6" descr="Graphical user interface, application&#10;&#10;Description automatically generated">
            <a:extLst>
              <a:ext uri="{FF2B5EF4-FFF2-40B4-BE49-F238E27FC236}">
                <a16:creationId xmlns:lc="http://schemas.openxmlformats.org/drawingml/2006/lockedCanvas" xmlns:a16="http://schemas.microsoft.com/office/drawing/2014/main" xmlns="" id="{572FDD46-55B5-4EC5-A303-28ACED1F943D}"/>
              </a:ext>
            </a:extLst>
          </p:cNvPr>
          <p:cNvPicPr>
            <a:picLocks noChangeAspect="1"/>
          </p:cNvPicPr>
          <p:nvPr/>
        </p:nvPicPr>
        <p:blipFill>
          <a:blip r:embed="rId2">
            <a:extLst>
              <a:ext uri="{28A0092B-C50C-407E-A947-70E740481C1C}">
                <a14:useLocalDpi xmlns:a14="http://schemas.microsoft.com/office/drawing/2010/main" val="0"/>
              </a:ext>
            </a:extLst>
          </a:blip>
          <a:srcRect l="42894" b="70738"/>
          <a:stretch>
            <a:fillRect/>
          </a:stretch>
        </p:blipFill>
        <p:spPr bwMode="auto">
          <a:xfrm>
            <a:off x="7714494" y="322822"/>
            <a:ext cx="2959100" cy="93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descr="Graphical user interface, application&#10;&#10;Description automatically generated">
            <a:extLst>
              <a:ext uri="{FF2B5EF4-FFF2-40B4-BE49-F238E27FC236}">
                <a16:creationId xmlns:lc="http://schemas.openxmlformats.org/drawingml/2006/lockedCanvas" xmlns:a16="http://schemas.microsoft.com/office/drawing/2014/main" xmlns="" id="{D0964150-14F6-4C33-AA99-862D7E6DE75B}"/>
              </a:ext>
            </a:extLst>
          </p:cNvPr>
          <p:cNvPicPr>
            <a:picLocks noChangeAspect="1"/>
          </p:cNvPicPr>
          <p:nvPr/>
        </p:nvPicPr>
        <p:blipFill>
          <a:blip r:embed="rId3">
            <a:extLst>
              <a:ext uri="{28A0092B-C50C-407E-A947-70E740481C1C}">
                <a14:useLocalDpi xmlns:a14="http://schemas.microsoft.com/office/drawing/2010/main" val="0"/>
              </a:ext>
            </a:extLst>
          </a:blip>
          <a:srcRect l="11430" t="49097" r="20490"/>
          <a:stretch>
            <a:fillRect/>
          </a:stretch>
        </p:blipFill>
        <p:spPr bwMode="auto">
          <a:xfrm>
            <a:off x="7714494" y="1269337"/>
            <a:ext cx="2898775" cy="1335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61508329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Sonographic techniques</a:t>
            </a:r>
            <a:r>
              <a:rPr lang="en-US" dirty="0"/>
              <a:t/>
            </a:r>
            <a:br>
              <a:rPr lang="en-US" dirty="0"/>
            </a:br>
            <a:endParaRPr lang="en-US" dirty="0"/>
          </a:p>
        </p:txBody>
      </p:sp>
      <p:sp>
        <p:nvSpPr>
          <p:cNvPr id="3" name="Content Placeholder 2"/>
          <p:cNvSpPr>
            <a:spLocks noGrp="1"/>
          </p:cNvSpPr>
          <p:nvPr>
            <p:ph idx="1"/>
          </p:nvPr>
        </p:nvSpPr>
        <p:spPr>
          <a:xfrm>
            <a:off x="677334" y="1413614"/>
            <a:ext cx="6253553" cy="3880773"/>
          </a:xfrm>
        </p:spPr>
        <p:txBody>
          <a:bodyPr>
            <a:normAutofit/>
          </a:bodyPr>
          <a:lstStyle/>
          <a:p>
            <a:r>
              <a:rPr lang="en-US" b="1" dirty="0" smtClean="0"/>
              <a:t>Biophysical </a:t>
            </a:r>
            <a:r>
              <a:rPr lang="en-US" b="1" dirty="0"/>
              <a:t>profile</a:t>
            </a:r>
            <a:r>
              <a:rPr lang="en-US" dirty="0"/>
              <a:t> </a:t>
            </a:r>
            <a:endParaRPr lang="en-US" dirty="0" smtClean="0"/>
          </a:p>
          <a:p>
            <a:endParaRPr lang="en-US" dirty="0" smtClean="0"/>
          </a:p>
          <a:p>
            <a:endParaRPr lang="en-US" dirty="0"/>
          </a:p>
        </p:txBody>
      </p:sp>
      <p:graphicFrame>
        <p:nvGraphicFramePr>
          <p:cNvPr id="5" name="Table 4"/>
          <p:cNvGraphicFramePr>
            <a:graphicFrameLocks noGrp="1"/>
          </p:cNvGraphicFramePr>
          <p:nvPr>
            <p:extLst>
              <p:ext uri="{D42A27DB-BD31-4B8C-83A1-F6EECF244321}">
                <p14:modId xmlns:p14="http://schemas.microsoft.com/office/powerpoint/2010/main" val="268684656"/>
              </p:ext>
            </p:extLst>
          </p:nvPr>
        </p:nvGraphicFramePr>
        <p:xfrm>
          <a:off x="874921" y="1924854"/>
          <a:ext cx="7982476" cy="3260348"/>
        </p:xfrm>
        <a:graphic>
          <a:graphicData uri="http://schemas.openxmlformats.org/drawingml/2006/table">
            <a:tbl>
              <a:tblPr/>
              <a:tblGrid>
                <a:gridCol w="7982476"/>
              </a:tblGrid>
              <a:tr h="846276">
                <a:tc>
                  <a:txBody>
                    <a:bodyPr/>
                    <a:lstStyle/>
                    <a:p>
                      <a:pPr fontAlgn="t"/>
                      <a:r>
                        <a:rPr lang="en-US" sz="1600" b="1" dirty="0">
                          <a:effectLst/>
                        </a:rPr>
                        <a:t>Nonstress test</a:t>
                      </a:r>
                      <a:r>
                        <a:rPr lang="en-US" sz="1400" b="1" dirty="0">
                          <a:effectLst/>
                        </a:rPr>
                        <a:t>:</a:t>
                      </a:r>
                      <a:r>
                        <a:rPr lang="en-US" sz="1400" dirty="0">
                          <a:effectLst/>
                        </a:rPr>
                        <a:t> 2 points if reactive, defined as at least 2 episodes of FHR accelerations of at least 15 bpm and at least 15 seconds duration from onset to return associated with fetal movement.</a:t>
                      </a:r>
                    </a:p>
                  </a:txBody>
                  <a:tcPr marL="73235" marR="73235" marT="36617" marB="36617"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solidFill>
                      <a:srgbClr val="FFFFFF"/>
                    </a:solidFill>
                  </a:tcPr>
                </a:tc>
              </a:tr>
              <a:tr h="603518">
                <a:tc>
                  <a:txBody>
                    <a:bodyPr/>
                    <a:lstStyle/>
                    <a:p>
                      <a:pPr fontAlgn="t"/>
                      <a:r>
                        <a:rPr lang="en-US" sz="1600" b="1" dirty="0">
                          <a:effectLst/>
                        </a:rPr>
                        <a:t>Fetal breathing movements</a:t>
                      </a:r>
                      <a:r>
                        <a:rPr lang="en-US" sz="1400" b="1" dirty="0">
                          <a:effectLst/>
                        </a:rPr>
                        <a:t>:</a:t>
                      </a:r>
                      <a:r>
                        <a:rPr lang="en-US" sz="1400" dirty="0">
                          <a:effectLst/>
                        </a:rPr>
                        <a:t> 2 points if one or more episodes of rhythmic breathing movements of ≥30 seconds within a 30-minute observation period.</a:t>
                      </a:r>
                    </a:p>
                  </a:txBody>
                  <a:tcPr marL="73235" marR="73235" marT="36617" marB="36617"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solidFill>
                      <a:srgbClr val="FFFFFF"/>
                    </a:solidFill>
                  </a:tcPr>
                </a:tc>
              </a:tr>
              <a:tr h="603518">
                <a:tc>
                  <a:txBody>
                    <a:bodyPr/>
                    <a:lstStyle/>
                    <a:p>
                      <a:pPr fontAlgn="t"/>
                      <a:r>
                        <a:rPr lang="en-US" sz="1600" b="1" dirty="0">
                          <a:effectLst/>
                        </a:rPr>
                        <a:t>Fetal tone</a:t>
                      </a:r>
                      <a:r>
                        <a:rPr lang="en-US" sz="1400" b="1" dirty="0">
                          <a:effectLst/>
                        </a:rPr>
                        <a:t>:</a:t>
                      </a:r>
                      <a:r>
                        <a:rPr lang="en-US" sz="1400" dirty="0">
                          <a:effectLst/>
                        </a:rPr>
                        <a:t> 2 points if one or more episodes of extension of a fetal extremity or fetal spine with return to flexion.</a:t>
                      </a:r>
                    </a:p>
                  </a:txBody>
                  <a:tcPr marL="73235" marR="73235" marT="36617" marB="36617"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solidFill>
                      <a:srgbClr val="FFFFFF"/>
                    </a:solidFill>
                  </a:tcPr>
                </a:tc>
              </a:tr>
              <a:tr h="603518">
                <a:tc>
                  <a:txBody>
                    <a:bodyPr/>
                    <a:lstStyle/>
                    <a:p>
                      <a:pPr fontAlgn="t"/>
                      <a:r>
                        <a:rPr lang="en-US" sz="1600" b="1" dirty="0">
                          <a:effectLst/>
                        </a:rPr>
                        <a:t>Amniotic fluid volume</a:t>
                      </a:r>
                      <a:r>
                        <a:rPr lang="en-US" sz="1400" b="1" dirty="0">
                          <a:effectLst/>
                        </a:rPr>
                        <a:t>:</a:t>
                      </a:r>
                      <a:r>
                        <a:rPr lang="en-US" sz="1400" dirty="0">
                          <a:effectLst/>
                        </a:rPr>
                        <a:t> 2 points if a single deepest vertical pocket ≥2 cm is present. The horizontal dimension should be at least 1 cm.</a:t>
                      </a:r>
                    </a:p>
                  </a:txBody>
                  <a:tcPr marL="73235" marR="73235" marT="36617" marB="36617"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solidFill>
                      <a:srgbClr val="FFFFFF"/>
                    </a:solidFill>
                  </a:tcPr>
                </a:tc>
              </a:tr>
              <a:tr h="603518">
                <a:tc>
                  <a:txBody>
                    <a:bodyPr/>
                    <a:lstStyle/>
                    <a:p>
                      <a:pPr fontAlgn="t"/>
                      <a:r>
                        <a:rPr lang="en-US" sz="1600" b="1" dirty="0">
                          <a:effectLst/>
                        </a:rPr>
                        <a:t>Fetal movement</a:t>
                      </a:r>
                      <a:r>
                        <a:rPr lang="en-US" sz="1400" b="1" dirty="0">
                          <a:effectLst/>
                        </a:rPr>
                        <a:t>:</a:t>
                      </a:r>
                      <a:r>
                        <a:rPr lang="en-US" sz="1400" dirty="0">
                          <a:effectLst/>
                        </a:rPr>
                        <a:t> 2 points if three or more discrete body or limb movements within 30 minutes of observation. An episode of active continuous movement is counted as one movement.</a:t>
                      </a:r>
                    </a:p>
                  </a:txBody>
                  <a:tcPr marL="73235" marR="73235" marT="36617" marB="36617" anchor="ctr">
                    <a:lnL w="9525" cap="flat" cmpd="sng" algn="ctr">
                      <a:solidFill>
                        <a:srgbClr val="BFBFBF"/>
                      </a:solidFill>
                      <a:prstDash val="solid"/>
                      <a:round/>
                      <a:headEnd type="none" w="med" len="med"/>
                      <a:tailEnd type="none" w="med" len="med"/>
                    </a:lnL>
                    <a:lnR w="9525" cap="flat" cmpd="sng" algn="ctr">
                      <a:solidFill>
                        <a:srgbClr val="BFBFBF"/>
                      </a:solidFill>
                      <a:prstDash val="solid"/>
                      <a:round/>
                      <a:headEnd type="none" w="med" len="med"/>
                      <a:tailEnd type="none" w="med" len="med"/>
                    </a:lnR>
                    <a:lnT w="9525" cap="flat" cmpd="sng" algn="ctr">
                      <a:solidFill>
                        <a:srgbClr val="BFBFBF"/>
                      </a:solidFill>
                      <a:prstDash val="solid"/>
                      <a:round/>
                      <a:headEnd type="none" w="med" len="med"/>
                      <a:tailEnd type="none" w="med" len="med"/>
                    </a:lnT>
                    <a:lnB w="9525" cap="flat" cmpd="sng" algn="ctr">
                      <a:solidFill>
                        <a:srgbClr val="BFBFBF"/>
                      </a:solidFill>
                      <a:prstDash val="solid"/>
                      <a:round/>
                      <a:headEnd type="none" w="med" len="med"/>
                      <a:tailEnd type="none" w="med" len="med"/>
                    </a:lnB>
                    <a:solidFill>
                      <a:srgbClr val="FFFFFF"/>
                    </a:solidFill>
                  </a:tcPr>
                </a:tc>
              </a:tr>
            </a:tbl>
          </a:graphicData>
        </a:graphic>
      </p:graphicFrame>
      <p:sp>
        <p:nvSpPr>
          <p:cNvPr id="6" name="Rectangle 1"/>
          <p:cNvSpPr>
            <a:spLocks noChangeArrowheads="1"/>
          </p:cNvSpPr>
          <p:nvPr/>
        </p:nvSpPr>
        <p:spPr bwMode="auto">
          <a:xfrm>
            <a:off x="2486025" y="2160588"/>
            <a:ext cx="12192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0" tIns="0" rIns="0" bIns="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smtClean="0">
                <a:ln>
                  <a:noFill/>
                </a:ln>
                <a:solidFill>
                  <a:schemeClr val="tx1"/>
                </a:solidFill>
                <a:effectLst/>
                <a:latin typeface="Arial" panose="020B0604020202020204" pitchFamily="34" charset="0"/>
              </a:rPr>
              <a:t/>
            </a:r>
            <a:br>
              <a:rPr kumimoji="0" lang="en-US" altLang="en-US" sz="1800" b="0" i="0" u="none" strike="noStrike" cap="none" normalizeH="0" baseline="0" smtClean="0">
                <a:ln>
                  <a:noFill/>
                </a:ln>
                <a:solidFill>
                  <a:schemeClr val="tx1"/>
                </a:solidFill>
                <a:effectLst/>
                <a:latin typeface="Arial" panose="020B0604020202020204" pitchFamily="34" charset="0"/>
              </a:rPr>
            </a:br>
            <a:endParaRPr kumimoji="0" lang="en-US" altLang="en-US" sz="1800" b="0" i="0" u="none" strike="noStrike" cap="none" normalizeH="0" baseline="0" smtClean="0">
              <a:ln>
                <a:noFill/>
              </a:ln>
              <a:solidFill>
                <a:schemeClr val="tx1"/>
              </a:solidFill>
              <a:effectLst/>
              <a:latin typeface="Arial" panose="020B0604020202020204" pitchFamily="34" charset="0"/>
            </a:endParaRPr>
          </a:p>
        </p:txBody>
      </p:sp>
      <p:sp>
        <p:nvSpPr>
          <p:cNvPr id="7" name="Rectangle 6"/>
          <p:cNvSpPr/>
          <p:nvPr/>
        </p:nvSpPr>
        <p:spPr>
          <a:xfrm>
            <a:off x="854756" y="5553699"/>
            <a:ext cx="7866165" cy="954107"/>
          </a:xfrm>
          <a:prstGeom prst="rect">
            <a:avLst/>
          </a:prstGeom>
        </p:spPr>
        <p:txBody>
          <a:bodyPr wrap="square">
            <a:spAutoFit/>
          </a:bodyPr>
          <a:lstStyle/>
          <a:p>
            <a:r>
              <a:rPr lang="en-US" sz="1400" dirty="0" smtClean="0">
                <a:solidFill>
                  <a:srgbClr val="7030A0"/>
                </a:solidFill>
              </a:rPr>
              <a:t>Normal</a:t>
            </a:r>
            <a:r>
              <a:rPr lang="en-US" sz="1400" dirty="0" smtClean="0"/>
              <a:t> --- 10/10, 8/8 (nonstress test not done), or 8/10 (including +2 points for amniotic fluid)  </a:t>
            </a:r>
          </a:p>
          <a:p>
            <a:r>
              <a:rPr lang="en-US" sz="1400" dirty="0" smtClean="0">
                <a:solidFill>
                  <a:srgbClr val="7030A0"/>
                </a:solidFill>
              </a:rPr>
              <a:t>Equivocal</a:t>
            </a:r>
            <a:r>
              <a:rPr lang="en-US" sz="1400" dirty="0" smtClean="0"/>
              <a:t> --- 6/10 (including +2 points for amniotic fluid)</a:t>
            </a:r>
          </a:p>
          <a:p>
            <a:r>
              <a:rPr lang="en-US" sz="1400" dirty="0" smtClean="0">
                <a:solidFill>
                  <a:srgbClr val="7030A0"/>
                </a:solidFill>
              </a:rPr>
              <a:t>Abnormal</a:t>
            </a:r>
            <a:r>
              <a:rPr lang="en-US" sz="1400" dirty="0" smtClean="0"/>
              <a:t> --- 6/10 or 8/10 with oligohydramnios (0 points for amniotic fluid) </a:t>
            </a:r>
          </a:p>
          <a:p>
            <a:endParaRPr lang="en-US" sz="1400" dirty="0"/>
          </a:p>
        </p:txBody>
      </p:sp>
      <p:pic>
        <p:nvPicPr>
          <p:cNvPr id="10" name="Picture 9"/>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23242" y="6304423"/>
            <a:ext cx="2268758" cy="553577"/>
          </a:xfrm>
          <a:prstGeom prst="rect">
            <a:avLst/>
          </a:prstGeom>
        </p:spPr>
      </p:pic>
    </p:spTree>
    <p:extLst>
      <p:ext uri="{BB962C8B-B14F-4D97-AF65-F5344CB8AC3E}">
        <p14:creationId xmlns:p14="http://schemas.microsoft.com/office/powerpoint/2010/main" val="342467107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a:t>The modified biophysical profile ---  NST and assessment of AFV --- abnormal if the NST is nonreactive, no single deepest vertical pocket of amniotic fluid ≥2 cm is present, or both.</a:t>
            </a:r>
          </a:p>
          <a:p>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23242" y="6304423"/>
            <a:ext cx="2268758" cy="553577"/>
          </a:xfrm>
          <a:prstGeom prst="rect">
            <a:avLst/>
          </a:prstGeom>
        </p:spPr>
      </p:pic>
    </p:spTree>
    <p:extLst>
      <p:ext uri="{BB962C8B-B14F-4D97-AF65-F5344CB8AC3E}">
        <p14:creationId xmlns:p14="http://schemas.microsoft.com/office/powerpoint/2010/main" val="34735623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87182" y="416417"/>
            <a:ext cx="8596668" cy="1320800"/>
          </a:xfrm>
        </p:spPr>
        <p:txBody>
          <a:bodyPr>
            <a:normAutofit/>
          </a:bodyPr>
          <a:lstStyle/>
          <a:p>
            <a:r>
              <a:rPr lang="en-US" sz="2400" b="1" dirty="0">
                <a:solidFill>
                  <a:schemeClr val="tx1">
                    <a:lumMod val="75000"/>
                    <a:lumOff val="25000"/>
                  </a:schemeClr>
                </a:solidFill>
                <a:latin typeface="+mn-lt"/>
                <a:ea typeface="+mn-ea"/>
                <a:cs typeface="+mn-cs"/>
              </a:rPr>
              <a:t>Assessment of amniotic fluid volume —</a:t>
            </a:r>
          </a:p>
        </p:txBody>
      </p:sp>
      <p:sp>
        <p:nvSpPr>
          <p:cNvPr id="3" name="Content Placeholder 2"/>
          <p:cNvSpPr>
            <a:spLocks noGrp="1"/>
          </p:cNvSpPr>
          <p:nvPr>
            <p:ph idx="1"/>
          </p:nvPr>
        </p:nvSpPr>
        <p:spPr>
          <a:xfrm>
            <a:off x="329605" y="1356835"/>
            <a:ext cx="8596668" cy="3880773"/>
          </a:xfrm>
        </p:spPr>
        <p:txBody>
          <a:bodyPr>
            <a:normAutofit/>
          </a:bodyPr>
          <a:lstStyle/>
          <a:p>
            <a:pPr marL="0" indent="0">
              <a:buNone/>
            </a:pPr>
            <a:r>
              <a:rPr lang="en-US" sz="2400" b="1" dirty="0" smtClean="0">
                <a:solidFill>
                  <a:srgbClr val="7030A0"/>
                </a:solidFill>
              </a:rPr>
              <a:t>Single </a:t>
            </a:r>
            <a:r>
              <a:rPr lang="en-US" sz="2400" b="1" dirty="0">
                <a:solidFill>
                  <a:srgbClr val="7030A0"/>
                </a:solidFill>
              </a:rPr>
              <a:t>deepest pocket — </a:t>
            </a:r>
            <a:endParaRPr lang="en-US" sz="2400" b="1" dirty="0" smtClean="0">
              <a:solidFill>
                <a:srgbClr val="7030A0"/>
              </a:solidFill>
            </a:endParaRPr>
          </a:p>
          <a:p>
            <a:r>
              <a:rPr lang="en-US" sz="2400" b="1" dirty="0" smtClean="0"/>
              <a:t>Oligohydramnios </a:t>
            </a:r>
            <a:r>
              <a:rPr lang="en-US" sz="2400" b="1" dirty="0"/>
              <a:t>– Depth &lt;2 cm</a:t>
            </a:r>
          </a:p>
          <a:p>
            <a:r>
              <a:rPr lang="en-US" sz="2400" b="1" dirty="0" smtClean="0"/>
              <a:t>Normal </a:t>
            </a:r>
            <a:r>
              <a:rPr lang="en-US" sz="2400" b="1" dirty="0"/>
              <a:t>– Depth ≥2 cm and &lt;8 cm</a:t>
            </a:r>
          </a:p>
          <a:p>
            <a:r>
              <a:rPr lang="en-US" sz="2400" b="1" dirty="0" smtClean="0"/>
              <a:t>Polyhydramnios </a:t>
            </a:r>
            <a:r>
              <a:rPr lang="en-US" sz="2400" b="1" dirty="0"/>
              <a:t>– Depth ≥8 </a:t>
            </a:r>
            <a:r>
              <a:rPr lang="en-US" sz="2400" b="1" dirty="0" smtClean="0"/>
              <a:t>cm</a:t>
            </a:r>
            <a:endParaRPr lang="en-US" sz="2400" b="1" dirty="0"/>
          </a:p>
        </p:txBody>
      </p:sp>
      <p:pic>
        <p:nvPicPr>
          <p:cNvPr id="4100" name="Picture 4" descr="Measurement of amniotic fluid quantity"/>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92088" y="3317510"/>
            <a:ext cx="7062582" cy="3001598"/>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5685616" y="1278570"/>
            <a:ext cx="5131941" cy="2323713"/>
          </a:xfrm>
          <a:prstGeom prst="rect">
            <a:avLst/>
          </a:prstGeom>
        </p:spPr>
        <p:txBody>
          <a:bodyPr wrap="square">
            <a:spAutoFit/>
          </a:bodyPr>
          <a:lstStyle/>
          <a:p>
            <a:pPr>
              <a:lnSpc>
                <a:spcPct val="90000"/>
              </a:lnSpc>
              <a:spcBef>
                <a:spcPts val="1000"/>
              </a:spcBef>
              <a:buClr>
                <a:schemeClr val="accent1"/>
              </a:buClr>
              <a:buSzPct val="80000"/>
            </a:pPr>
            <a:r>
              <a:rPr lang="en-US" sz="2400" b="1" dirty="0">
                <a:solidFill>
                  <a:srgbClr val="7030A0"/>
                </a:solidFill>
              </a:rPr>
              <a:t>Amniotic fluid index — the sum of these measurements </a:t>
            </a:r>
          </a:p>
          <a:p>
            <a:pPr marL="342900" indent="-342900" defTabSz="457200">
              <a:spcBef>
                <a:spcPts val="1000"/>
              </a:spcBef>
              <a:buClr>
                <a:schemeClr val="accent1"/>
              </a:buClr>
              <a:buSzPct val="80000"/>
              <a:buFont typeface="Wingdings 3" charset="2"/>
              <a:buChar char=""/>
            </a:pPr>
            <a:r>
              <a:rPr lang="en-US" sz="2400" b="1" dirty="0"/>
              <a:t>Oligohydramnios </a:t>
            </a:r>
            <a:r>
              <a:rPr lang="en-US" sz="2400" b="1" dirty="0"/>
              <a:t>– AFI ≤5 cm</a:t>
            </a:r>
          </a:p>
          <a:p>
            <a:pPr marL="342900" indent="-342900" defTabSz="457200">
              <a:spcBef>
                <a:spcPts val="1000"/>
              </a:spcBef>
              <a:buClr>
                <a:schemeClr val="accent1"/>
              </a:buClr>
              <a:buSzPct val="80000"/>
              <a:buFont typeface="Wingdings 3" charset="2"/>
              <a:buChar char=""/>
            </a:pPr>
            <a:r>
              <a:rPr lang="en-US" sz="2400" b="1" dirty="0"/>
              <a:t>Normal </a:t>
            </a:r>
            <a:r>
              <a:rPr lang="en-US" sz="2400" b="1" dirty="0"/>
              <a:t>– AFI &gt;5 cm and &lt;24 cm</a:t>
            </a:r>
          </a:p>
          <a:p>
            <a:pPr marL="342900" indent="-342900" defTabSz="457200">
              <a:spcBef>
                <a:spcPts val="1000"/>
              </a:spcBef>
              <a:buClr>
                <a:schemeClr val="accent1"/>
              </a:buClr>
              <a:buSzPct val="80000"/>
              <a:buFont typeface="Wingdings 3" charset="2"/>
              <a:buChar char=""/>
            </a:pPr>
            <a:r>
              <a:rPr lang="en-US" sz="2400" b="1" dirty="0"/>
              <a:t>Polyhydramnios </a:t>
            </a:r>
            <a:r>
              <a:rPr lang="en-US" sz="2400" b="1" dirty="0"/>
              <a:t>– AFI ≥24 cm</a:t>
            </a:r>
          </a:p>
        </p:txBody>
      </p:sp>
      <p:pic>
        <p:nvPicPr>
          <p:cNvPr id="8" name="Picture 7"/>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923242" y="6304423"/>
            <a:ext cx="2268758" cy="553577"/>
          </a:xfrm>
          <a:prstGeom prst="rect">
            <a:avLst/>
          </a:prstGeom>
        </p:spPr>
      </p:pic>
    </p:spTree>
    <p:extLst>
      <p:ext uri="{BB962C8B-B14F-4D97-AF65-F5344CB8AC3E}">
        <p14:creationId xmlns:p14="http://schemas.microsoft.com/office/powerpoint/2010/main" val="286796723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sz="2800" b="1" dirty="0"/>
              <a:t>Doppler velocimetry</a:t>
            </a:r>
            <a:endParaRPr lang="en-US" sz="2800" dirty="0"/>
          </a:p>
          <a:p>
            <a:r>
              <a:rPr lang="en-US" b="1" dirty="0" smtClean="0"/>
              <a:t>Umbilical </a:t>
            </a:r>
            <a:r>
              <a:rPr lang="en-US" b="1" dirty="0"/>
              <a:t>artery</a:t>
            </a:r>
            <a:r>
              <a:rPr lang="en-US" dirty="0"/>
              <a:t> </a:t>
            </a:r>
            <a:endParaRPr lang="en-US" dirty="0" smtClean="0"/>
          </a:p>
          <a:p>
            <a:r>
              <a:rPr lang="en-US" b="1" dirty="0"/>
              <a:t>Middle cerebral artery</a:t>
            </a:r>
            <a:r>
              <a:rPr lang="en-US" dirty="0"/>
              <a:t> </a:t>
            </a:r>
          </a:p>
          <a:p>
            <a:r>
              <a:rPr lang="en-US" b="1" dirty="0"/>
              <a:t>Venous </a:t>
            </a:r>
            <a:r>
              <a:rPr lang="en-US" b="1" dirty="0" smtClean="0"/>
              <a:t>system</a:t>
            </a:r>
            <a:r>
              <a:rPr lang="en-US" dirty="0"/>
              <a:t> ---- ductus venosus and inferior vena cava and the umbilical vein are the vessels most commonly evaluated </a:t>
            </a:r>
          </a:p>
          <a:p>
            <a:r>
              <a:rPr lang="en-US" b="1" dirty="0"/>
              <a:t>Uterine artery</a:t>
            </a:r>
            <a:r>
              <a:rPr lang="en-US" dirty="0"/>
              <a:t> </a:t>
            </a:r>
          </a:p>
          <a:p>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23242" y="6304423"/>
            <a:ext cx="2268758" cy="553577"/>
          </a:xfrm>
          <a:prstGeom prst="rect">
            <a:avLst/>
          </a:prstGeom>
        </p:spPr>
      </p:pic>
    </p:spTree>
    <p:extLst>
      <p:ext uri="{BB962C8B-B14F-4D97-AF65-F5344CB8AC3E}">
        <p14:creationId xmlns:p14="http://schemas.microsoft.com/office/powerpoint/2010/main" val="3447966776"/>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CHOICE OF TEST</a:t>
            </a:r>
            <a:endParaRPr lang="en-US" dirty="0"/>
          </a:p>
        </p:txBody>
      </p:sp>
      <p:sp>
        <p:nvSpPr>
          <p:cNvPr id="3" name="Content Placeholder 2"/>
          <p:cNvSpPr>
            <a:spLocks noGrp="1"/>
          </p:cNvSpPr>
          <p:nvPr>
            <p:ph idx="1"/>
          </p:nvPr>
        </p:nvSpPr>
        <p:spPr/>
        <p:txBody>
          <a:bodyPr>
            <a:normAutofit/>
          </a:bodyPr>
          <a:lstStyle/>
          <a:p>
            <a:pPr marL="0" indent="0">
              <a:buNone/>
            </a:pPr>
            <a:r>
              <a:rPr lang="en-US" u="sng" dirty="0" smtClean="0"/>
              <a:t>The </a:t>
            </a:r>
            <a:r>
              <a:rPr lang="en-US" u="sng" dirty="0"/>
              <a:t>choice depends on multiple </a:t>
            </a:r>
            <a:r>
              <a:rPr lang="en-US" u="sng" dirty="0" smtClean="0"/>
              <a:t>factors</a:t>
            </a:r>
          </a:p>
          <a:p>
            <a:r>
              <a:rPr lang="en-US" dirty="0" smtClean="0"/>
              <a:t>gestational </a:t>
            </a:r>
            <a:r>
              <a:rPr lang="en-US" dirty="0"/>
              <a:t>age </a:t>
            </a:r>
            <a:endParaRPr lang="en-US" dirty="0" smtClean="0"/>
          </a:p>
          <a:p>
            <a:r>
              <a:rPr lang="en-US" dirty="0" smtClean="0"/>
              <a:t>Availability</a:t>
            </a:r>
          </a:p>
          <a:p>
            <a:r>
              <a:rPr lang="en-US" dirty="0" smtClean="0"/>
              <a:t>desire </a:t>
            </a:r>
            <a:r>
              <a:rPr lang="en-US" dirty="0"/>
              <a:t>for fetal biometry or follow-up of a congenital </a:t>
            </a:r>
            <a:r>
              <a:rPr lang="en-US" dirty="0" smtClean="0"/>
              <a:t>anomaly</a:t>
            </a:r>
          </a:p>
          <a:p>
            <a:r>
              <a:rPr lang="en-US" dirty="0" smtClean="0"/>
              <a:t> </a:t>
            </a:r>
            <a:r>
              <a:rPr lang="en-US" dirty="0"/>
              <a:t>ability to monitor the fetal heart rate </a:t>
            </a:r>
            <a:r>
              <a:rPr lang="en-US" dirty="0" smtClean="0"/>
              <a:t>(arrhythmia)</a:t>
            </a:r>
          </a:p>
          <a:p>
            <a:r>
              <a:rPr lang="en-US" dirty="0" smtClean="0"/>
              <a:t>cost.</a:t>
            </a:r>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23242" y="6304423"/>
            <a:ext cx="2268758" cy="553577"/>
          </a:xfrm>
          <a:prstGeom prst="rect">
            <a:avLst/>
          </a:prstGeom>
        </p:spPr>
      </p:pic>
    </p:spTree>
    <p:extLst>
      <p:ext uri="{BB962C8B-B14F-4D97-AF65-F5344CB8AC3E}">
        <p14:creationId xmlns:p14="http://schemas.microsoft.com/office/powerpoint/2010/main" val="172361508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FOLLOW-UP</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165437689"/>
              </p:ext>
            </p:extLst>
          </p:nvPr>
        </p:nvGraphicFramePr>
        <p:xfrm>
          <a:off x="-627797" y="1446665"/>
          <a:ext cx="9901972" cy="492290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pic>
        <p:nvPicPr>
          <p:cNvPr id="6" name="Picture 5"/>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9923242" y="6304423"/>
            <a:ext cx="2268758" cy="553577"/>
          </a:xfrm>
          <a:prstGeom prst="rect">
            <a:avLst/>
          </a:prstGeom>
        </p:spPr>
      </p:pic>
    </p:spTree>
    <p:extLst>
      <p:ext uri="{BB962C8B-B14F-4D97-AF65-F5344CB8AC3E}">
        <p14:creationId xmlns:p14="http://schemas.microsoft.com/office/powerpoint/2010/main" val="345916610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endParaRPr lang="en-US"/>
          </a:p>
        </p:txBody>
      </p:sp>
      <p:sp>
        <p:nvSpPr>
          <p:cNvPr id="6" name="Title 1"/>
          <p:cNvSpPr txBox="1">
            <a:spLocks/>
          </p:cNvSpPr>
          <p:nvPr/>
        </p:nvSpPr>
        <p:spPr>
          <a:xfrm>
            <a:off x="1835696" y="2636912"/>
            <a:ext cx="6347713" cy="1320800"/>
          </a:xfrm>
          <a:prstGeom prst="rect">
            <a:avLst/>
          </a:prstGeom>
        </p:spPr>
        <p:txBody>
          <a:bodyPr vert="horz" lIns="91440" tIns="45720" rIns="91440" bIns="45720" rtlCol="0" anchor="t">
            <a:normAutofit/>
          </a:bodyPr>
          <a:lst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a:lstStyle>
          <a:p>
            <a:r>
              <a:rPr lang="en-US" sz="6000" smtClean="0"/>
              <a:t>Thank You</a:t>
            </a:r>
            <a:endParaRPr lang="en-US" sz="6000" dirty="0"/>
          </a:p>
        </p:txBody>
      </p:sp>
    </p:spTree>
    <p:extLst>
      <p:ext uri="{BB962C8B-B14F-4D97-AF65-F5344CB8AC3E}">
        <p14:creationId xmlns:p14="http://schemas.microsoft.com/office/powerpoint/2010/main" val="192110857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US" b="1" dirty="0" smtClean="0"/>
              <a:t>Antepartum Fetal Assessment</a:t>
            </a:r>
            <a:endParaRPr lang="en-US" dirty="0"/>
          </a:p>
        </p:txBody>
      </p:sp>
      <p:sp>
        <p:nvSpPr>
          <p:cNvPr id="3" name="Subtitle 2"/>
          <p:cNvSpPr>
            <a:spLocks noGrp="1"/>
          </p:cNvSpPr>
          <p:nvPr>
            <p:ph type="subTitle" idx="1"/>
          </p:nvPr>
        </p:nvSpPr>
        <p:spPr/>
        <p:txBody>
          <a:bodyPr/>
          <a:lstStyle/>
          <a:p>
            <a:endParaRPr lang="en-US"/>
          </a:p>
        </p:txBody>
      </p:sp>
      <p:pic>
        <p:nvPicPr>
          <p:cNvPr id="5122" name="Picture 2" descr="Individual Approach to Fetal Monitoring Needed When Stillbirth's a Risk |  MedPage Today"/>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3837582" y="4051179"/>
            <a:ext cx="4290206" cy="2413241"/>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68721840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b="1" dirty="0"/>
              <a:t>GOAL </a:t>
            </a:r>
            <a:endParaRPr lang="en-US" dirty="0"/>
          </a:p>
        </p:txBody>
      </p:sp>
      <p:sp>
        <p:nvSpPr>
          <p:cNvPr id="3" name="Content Placeholder 2"/>
          <p:cNvSpPr>
            <a:spLocks noGrp="1"/>
          </p:cNvSpPr>
          <p:nvPr>
            <p:ph idx="1"/>
          </p:nvPr>
        </p:nvSpPr>
        <p:spPr/>
        <p:txBody>
          <a:bodyPr>
            <a:normAutofit/>
          </a:bodyPr>
          <a:lstStyle/>
          <a:p>
            <a:pPr>
              <a:buFont typeface="+mj-lt"/>
              <a:buAutoNum type="arabicPeriod"/>
            </a:pPr>
            <a:r>
              <a:rPr lang="en-US" dirty="0" smtClean="0"/>
              <a:t>Identify </a:t>
            </a:r>
            <a:r>
              <a:rPr lang="en-US" dirty="0"/>
              <a:t>fetuses at risk of intrauterine death or developing neurologic complications from slowly progressive (chronic) intrauterine hypoxia </a:t>
            </a:r>
            <a:endParaRPr lang="en-US" dirty="0" smtClean="0"/>
          </a:p>
          <a:p>
            <a:pPr>
              <a:buFont typeface="+mj-lt"/>
              <a:buAutoNum type="arabicPeriod"/>
            </a:pPr>
            <a:endParaRPr lang="en-US" dirty="0" smtClean="0"/>
          </a:p>
          <a:p>
            <a:pPr>
              <a:buFont typeface="+mj-lt"/>
              <a:buAutoNum type="arabicPeriod"/>
            </a:pPr>
            <a:r>
              <a:rPr lang="en-US" dirty="0" smtClean="0"/>
              <a:t>Intervene </a:t>
            </a:r>
            <a:r>
              <a:rPr lang="en-US" dirty="0"/>
              <a:t>to prevent these adverse outcomes, if possible</a:t>
            </a:r>
            <a:r>
              <a:rPr lang="en-US" dirty="0" smtClean="0"/>
              <a:t>.</a:t>
            </a:r>
            <a:endParaRPr lang="en-US" dirty="0"/>
          </a:p>
        </p:txBody>
      </p:sp>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23242" y="6304423"/>
            <a:ext cx="2268758" cy="553577"/>
          </a:xfrm>
          <a:prstGeom prst="rect">
            <a:avLst/>
          </a:prstGeom>
        </p:spPr>
      </p:pic>
    </p:spTree>
    <p:extLst>
      <p:ext uri="{BB962C8B-B14F-4D97-AF65-F5344CB8AC3E}">
        <p14:creationId xmlns:p14="http://schemas.microsoft.com/office/powerpoint/2010/main" val="14515911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POTENTIAL BENEFITS AND </a:t>
            </a:r>
            <a:r>
              <a:rPr lang="en-US" b="1" dirty="0" smtClean="0"/>
              <a:t>HARMS</a:t>
            </a:r>
            <a:endParaRPr lang="en-US" dirty="0"/>
          </a:p>
        </p:txBody>
      </p:sp>
      <p:sp>
        <p:nvSpPr>
          <p:cNvPr id="3" name="Content Placeholder 2"/>
          <p:cNvSpPr>
            <a:spLocks noGrp="1"/>
          </p:cNvSpPr>
          <p:nvPr>
            <p:ph idx="1"/>
          </p:nvPr>
        </p:nvSpPr>
        <p:spPr/>
        <p:txBody>
          <a:bodyPr>
            <a:normAutofit lnSpcReduction="10000"/>
          </a:bodyPr>
          <a:lstStyle/>
          <a:p>
            <a:pPr marL="0" indent="0">
              <a:buNone/>
            </a:pPr>
            <a:r>
              <a:rPr lang="en-US" sz="2600" b="1" dirty="0" smtClean="0"/>
              <a:t>Potential </a:t>
            </a:r>
            <a:r>
              <a:rPr lang="en-US" sz="2600" b="1" dirty="0"/>
              <a:t>benefits:</a:t>
            </a:r>
          </a:p>
          <a:p>
            <a:r>
              <a:rPr lang="en-US" dirty="0" smtClean="0"/>
              <a:t>the </a:t>
            </a:r>
            <a:r>
              <a:rPr lang="en-US" dirty="0"/>
              <a:t>major benefit would be the ability to identify fetuses in whom appropriate timely intervention would prevent death or adverse neurologic outcomes</a:t>
            </a:r>
            <a:r>
              <a:rPr lang="en-US" dirty="0" smtClean="0"/>
              <a:t>.</a:t>
            </a:r>
          </a:p>
          <a:p>
            <a:endParaRPr lang="en-US" dirty="0"/>
          </a:p>
          <a:p>
            <a:pPr marL="0" indent="0">
              <a:buNone/>
            </a:pPr>
            <a:r>
              <a:rPr lang="en-US" sz="2600" b="1" dirty="0" smtClean="0"/>
              <a:t>Potential </a:t>
            </a:r>
            <a:r>
              <a:rPr lang="en-US" sz="2600" b="1" dirty="0"/>
              <a:t>harms:</a:t>
            </a:r>
            <a:endParaRPr lang="en-US" sz="2600" dirty="0"/>
          </a:p>
          <a:p>
            <a:r>
              <a:rPr lang="en-US" dirty="0" smtClean="0"/>
              <a:t>false-positive </a:t>
            </a:r>
            <a:r>
              <a:rPr lang="en-US" dirty="0"/>
              <a:t>tests that lead the provider to unnecessary additional fetal evaluation and/or intervention </a:t>
            </a:r>
            <a:endParaRPr lang="en-US" dirty="0" smtClean="0"/>
          </a:p>
          <a:p>
            <a:r>
              <a:rPr lang="en-US" dirty="0" smtClean="0"/>
              <a:t>False-negative </a:t>
            </a:r>
            <a:r>
              <a:rPr lang="en-US" dirty="0"/>
              <a:t>tests that do not alert the provider to the need for further fetal evaluation and/or </a:t>
            </a:r>
            <a:r>
              <a:rPr lang="en-US" dirty="0" smtClean="0"/>
              <a:t>intervention</a:t>
            </a:r>
            <a:endParaRPr lang="en-US" dirty="0"/>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23242" y="6304423"/>
            <a:ext cx="2268758" cy="553577"/>
          </a:xfrm>
          <a:prstGeom prst="rect">
            <a:avLst/>
          </a:prstGeom>
        </p:spPr>
      </p:pic>
    </p:spTree>
    <p:extLst>
      <p:ext uri="{BB962C8B-B14F-4D97-AF65-F5344CB8AC3E}">
        <p14:creationId xmlns:p14="http://schemas.microsoft.com/office/powerpoint/2010/main" val="36887135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INDICATIONS FOR FETAL ASSESSMENT </a:t>
            </a:r>
            <a:br>
              <a:rPr lang="en-US" b="1" dirty="0"/>
            </a:br>
            <a:endParaRPr lang="en-US" dirty="0"/>
          </a:p>
        </p:txBody>
      </p:sp>
      <p:sp>
        <p:nvSpPr>
          <p:cNvPr id="3" name="Content Placeholder 2"/>
          <p:cNvSpPr>
            <a:spLocks noGrp="1"/>
          </p:cNvSpPr>
          <p:nvPr>
            <p:ph idx="1"/>
          </p:nvPr>
        </p:nvSpPr>
        <p:spPr/>
        <p:txBody>
          <a:bodyPr>
            <a:normAutofit fontScale="62500" lnSpcReduction="20000"/>
          </a:bodyPr>
          <a:lstStyle/>
          <a:p>
            <a:r>
              <a:rPr lang="en-US" dirty="0"/>
              <a:t>●Diabetes – Preexisting or gestational diabetes treated with </a:t>
            </a:r>
            <a:r>
              <a:rPr lang="en-US" dirty="0" smtClean="0"/>
              <a:t>pharmacotherapy</a:t>
            </a:r>
          </a:p>
          <a:p>
            <a:r>
              <a:rPr lang="en-US" dirty="0" smtClean="0"/>
              <a:t>●</a:t>
            </a:r>
            <a:r>
              <a:rPr lang="en-US" dirty="0"/>
              <a:t>Hypertensive disorders – Chronic hypertension or pregnancy-related </a:t>
            </a:r>
            <a:r>
              <a:rPr lang="en-US" dirty="0" smtClean="0"/>
              <a:t>hypertension</a:t>
            </a:r>
          </a:p>
          <a:p>
            <a:r>
              <a:rPr lang="en-US" dirty="0" smtClean="0"/>
              <a:t>●</a:t>
            </a:r>
            <a:r>
              <a:rPr lang="en-US" dirty="0"/>
              <a:t>Fetal growth restriction </a:t>
            </a:r>
            <a:r>
              <a:rPr lang="en-US" dirty="0" smtClean="0"/>
              <a:t>–</a:t>
            </a:r>
          </a:p>
          <a:p>
            <a:r>
              <a:rPr lang="en-US" dirty="0" smtClean="0"/>
              <a:t>●</a:t>
            </a:r>
            <a:r>
              <a:rPr lang="en-US" dirty="0"/>
              <a:t>Twin pregnancy </a:t>
            </a:r>
            <a:r>
              <a:rPr lang="en-US" dirty="0" smtClean="0"/>
              <a:t>–</a:t>
            </a:r>
          </a:p>
          <a:p>
            <a:r>
              <a:rPr lang="en-US" dirty="0" smtClean="0"/>
              <a:t>●</a:t>
            </a:r>
            <a:r>
              <a:rPr lang="en-US" dirty="0"/>
              <a:t>Postterm pregnancy – Testing is often initiated between 41+0</a:t>
            </a:r>
            <a:r>
              <a:rPr lang="en-US" baseline="30000" dirty="0"/>
              <a:t> </a:t>
            </a:r>
            <a:r>
              <a:rPr lang="en-US" dirty="0"/>
              <a:t>and 42+0</a:t>
            </a:r>
            <a:r>
              <a:rPr lang="en-US" baseline="30000" dirty="0"/>
              <a:t> </a:t>
            </a:r>
            <a:r>
              <a:rPr lang="en-US" dirty="0"/>
              <a:t>weeks of </a:t>
            </a:r>
            <a:r>
              <a:rPr lang="en-US" dirty="0" smtClean="0"/>
              <a:t>gestation</a:t>
            </a:r>
          </a:p>
          <a:p>
            <a:r>
              <a:rPr lang="en-US" dirty="0"/>
              <a:t>●Decreased fetal activity –</a:t>
            </a:r>
          </a:p>
          <a:p>
            <a:r>
              <a:rPr lang="en-US" dirty="0"/>
              <a:t>●Systemic lupus erythematosus –</a:t>
            </a:r>
          </a:p>
          <a:p>
            <a:r>
              <a:rPr lang="en-US" dirty="0"/>
              <a:t>●Antiphospholipid syndrome –</a:t>
            </a:r>
          </a:p>
          <a:p>
            <a:r>
              <a:rPr lang="en-US" dirty="0"/>
              <a:t>●Sickle cell disease –</a:t>
            </a:r>
          </a:p>
          <a:p>
            <a:r>
              <a:rPr lang="en-US" dirty="0"/>
              <a:t>●Alloimmunization to red blood cell antigens –</a:t>
            </a:r>
          </a:p>
          <a:p>
            <a:r>
              <a:rPr lang="en-US" dirty="0"/>
              <a:t>●Oligohydramnios or polyhydramnios –\</a:t>
            </a:r>
          </a:p>
          <a:p>
            <a:r>
              <a:rPr lang="en-US" dirty="0"/>
              <a:t>●Prior fetal demise – </a:t>
            </a:r>
          </a:p>
          <a:p>
            <a:r>
              <a:rPr lang="en-US" dirty="0"/>
              <a:t>●Preterm prelabor rupture of membranes – </a:t>
            </a:r>
          </a:p>
          <a:p>
            <a:endParaRPr lang="en-US" dirty="0" smtClean="0"/>
          </a:p>
          <a:p>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23242" y="6304423"/>
            <a:ext cx="2268758" cy="553577"/>
          </a:xfrm>
          <a:prstGeom prst="rect">
            <a:avLst/>
          </a:prstGeom>
        </p:spPr>
      </p:pic>
    </p:spTree>
    <p:extLst>
      <p:ext uri="{BB962C8B-B14F-4D97-AF65-F5344CB8AC3E}">
        <p14:creationId xmlns:p14="http://schemas.microsoft.com/office/powerpoint/2010/main" val="274580706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a:bodyPr>
          <a:lstStyle/>
          <a:p>
            <a:pPr marL="0" indent="0">
              <a:buNone/>
            </a:pPr>
            <a:r>
              <a:rPr lang="en-US" b="1" dirty="0"/>
              <a:t>Possible </a:t>
            </a:r>
            <a:r>
              <a:rPr lang="en-US" b="1" dirty="0" smtClean="0"/>
              <a:t>indications</a:t>
            </a:r>
            <a:endParaRPr lang="en-US" dirty="0"/>
          </a:p>
          <a:p>
            <a:r>
              <a:rPr lang="en-US" dirty="0" smtClean="0"/>
              <a:t>Advanced </a:t>
            </a:r>
            <a:r>
              <a:rPr lang="en-US" dirty="0"/>
              <a:t>maternal age. </a:t>
            </a:r>
            <a:endParaRPr lang="en-US" dirty="0" smtClean="0"/>
          </a:p>
          <a:p>
            <a:r>
              <a:rPr lang="en-US" dirty="0" smtClean="0"/>
              <a:t>Obesity</a:t>
            </a:r>
            <a:endParaRPr lang="en-US" dirty="0"/>
          </a:p>
          <a:p>
            <a:r>
              <a:rPr lang="en-US" dirty="0" smtClean="0"/>
              <a:t>Major </a:t>
            </a:r>
            <a:r>
              <a:rPr lang="en-US" dirty="0"/>
              <a:t>fetal structural anomalies </a:t>
            </a:r>
          </a:p>
          <a:p>
            <a:r>
              <a:rPr lang="en-US" dirty="0" smtClean="0"/>
              <a:t>Abnormalities </a:t>
            </a:r>
            <a:r>
              <a:rPr lang="en-US" dirty="0"/>
              <a:t>in first- and second-trimester maternal biochemical trisomy 21 (Down syndrome) screening results </a:t>
            </a:r>
          </a:p>
          <a:p>
            <a:endParaRPr lang="en-US" dirty="0"/>
          </a:p>
          <a:p>
            <a:endParaRPr lang="en-US" dirty="0"/>
          </a:p>
          <a:p>
            <a:endParaRPr lang="en-US" dirty="0"/>
          </a:p>
        </p:txBody>
      </p:sp>
      <p:pic>
        <p:nvPicPr>
          <p:cNvPr id="5" name="Picture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9923242" y="6304423"/>
            <a:ext cx="2268758" cy="553577"/>
          </a:xfrm>
          <a:prstGeom prst="rect">
            <a:avLst/>
          </a:prstGeom>
        </p:spPr>
      </p:pic>
    </p:spTree>
    <p:extLst>
      <p:ext uri="{BB962C8B-B14F-4D97-AF65-F5344CB8AC3E}">
        <p14:creationId xmlns:p14="http://schemas.microsoft.com/office/powerpoint/2010/main" val="365107999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b="1" dirty="0"/>
              <a:t>FETAL ASSESSMENT </a:t>
            </a:r>
            <a:r>
              <a:rPr lang="en-US" b="1" dirty="0" smtClean="0"/>
              <a:t>TECHNIQUES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2061117188"/>
              </p:ext>
            </p:extLst>
          </p:nvPr>
        </p:nvGraphicFramePr>
        <p:xfrm>
          <a:off x="838200" y="1825625"/>
          <a:ext cx="10515600" cy="4351338"/>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6" name="Picture 5"/>
          <p:cNvPicPr>
            <a:picLocks noChangeAspect="1"/>
          </p:cNvPicPr>
          <p:nvPr/>
        </p:nvPicPr>
        <p:blipFill>
          <a:blip r:embed="rId7">
            <a:extLst>
              <a:ext uri="{28A0092B-C50C-407E-A947-70E740481C1C}">
                <a14:useLocalDpi xmlns:a14="http://schemas.microsoft.com/office/drawing/2010/main" val="0"/>
              </a:ext>
            </a:extLst>
          </a:blip>
          <a:stretch>
            <a:fillRect/>
          </a:stretch>
        </p:blipFill>
        <p:spPr>
          <a:xfrm>
            <a:off x="9923242" y="6304423"/>
            <a:ext cx="2268758" cy="553577"/>
          </a:xfrm>
          <a:prstGeom prst="rect">
            <a:avLst/>
          </a:prstGeom>
        </p:spPr>
      </p:pic>
    </p:spTree>
    <p:extLst>
      <p:ext uri="{BB962C8B-B14F-4D97-AF65-F5344CB8AC3E}">
        <p14:creationId xmlns:p14="http://schemas.microsoft.com/office/powerpoint/2010/main" val="11681892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Nonstress </a:t>
            </a:r>
            <a:r>
              <a:rPr lang="en-US" b="1" dirty="0" smtClean="0"/>
              <a:t>test --- NST </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3676189749"/>
              </p:ext>
            </p:extLst>
          </p:nvPr>
        </p:nvGraphicFramePr>
        <p:xfrm>
          <a:off x="409435" y="1930400"/>
          <a:ext cx="6928833" cy="4111625"/>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026" name="Picture 2" descr="21720tn.jpg"/>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7376400" y="2132415"/>
            <a:ext cx="3619500" cy="1819276"/>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descr="Non_Reactive_NST_640 | Obstetric and Newborn Care I"/>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7475450" y="4153707"/>
            <a:ext cx="3656923" cy="1907960"/>
          </a:xfrm>
          <a:prstGeom prst="rect">
            <a:avLst/>
          </a:prstGeom>
          <a:noFill/>
          <a:extLst>
            <a:ext uri="{909E8E84-426E-40DD-AFC4-6F175D3DCCD1}">
              <a14:hiddenFill xmlns:a14="http://schemas.microsoft.com/office/drawing/2010/main">
                <a:solidFill>
                  <a:srgbClr val="FFFFFF"/>
                </a:solidFill>
              </a14:hiddenFill>
            </a:ext>
          </a:extLst>
        </p:spPr>
      </p:pic>
      <p:sp>
        <p:nvSpPr>
          <p:cNvPr id="5" name="Rectangle 4"/>
          <p:cNvSpPr/>
          <p:nvPr/>
        </p:nvSpPr>
        <p:spPr>
          <a:xfrm>
            <a:off x="1141927" y="6174998"/>
            <a:ext cx="6096000" cy="646331"/>
          </a:xfrm>
          <a:prstGeom prst="rect">
            <a:avLst/>
          </a:prstGeom>
        </p:spPr>
        <p:txBody>
          <a:bodyPr>
            <a:spAutoFit/>
          </a:bodyPr>
          <a:lstStyle/>
          <a:p>
            <a:r>
              <a:rPr lang="en-US" b="1" dirty="0">
                <a:solidFill>
                  <a:schemeClr val="accent1"/>
                </a:solidFill>
              </a:rPr>
              <a:t>Nonstress test with assessment of amniotic fluid</a:t>
            </a:r>
            <a:r>
              <a:rPr lang="en-US" dirty="0" smtClean="0"/>
              <a:t> — improve sensitivity</a:t>
            </a:r>
            <a:endParaRPr lang="en-US" dirty="0"/>
          </a:p>
        </p:txBody>
      </p:sp>
      <p:pic>
        <p:nvPicPr>
          <p:cNvPr id="9" name="Picture 8"/>
          <p:cNvPicPr>
            <a:picLocks noChangeAspect="1"/>
          </p:cNvPicPr>
          <p:nvPr/>
        </p:nvPicPr>
        <p:blipFill>
          <a:blip r:embed="rId9">
            <a:extLst>
              <a:ext uri="{28A0092B-C50C-407E-A947-70E740481C1C}">
                <a14:useLocalDpi xmlns:a14="http://schemas.microsoft.com/office/drawing/2010/main" val="0"/>
              </a:ext>
            </a:extLst>
          </a:blip>
          <a:stretch>
            <a:fillRect/>
          </a:stretch>
        </p:blipFill>
        <p:spPr>
          <a:xfrm>
            <a:off x="9923242" y="6304423"/>
            <a:ext cx="2268758" cy="553577"/>
          </a:xfrm>
          <a:prstGeom prst="rect">
            <a:avLst/>
          </a:prstGeom>
        </p:spPr>
      </p:pic>
    </p:spTree>
    <p:extLst>
      <p:ext uri="{BB962C8B-B14F-4D97-AF65-F5344CB8AC3E}">
        <p14:creationId xmlns:p14="http://schemas.microsoft.com/office/powerpoint/2010/main" val="3268661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b="1" dirty="0"/>
              <a:t>Contraction stress test</a:t>
            </a:r>
            <a:endParaRPr lang="en-US" dirty="0"/>
          </a:p>
        </p:txBody>
      </p:sp>
      <p:sp>
        <p:nvSpPr>
          <p:cNvPr id="3" name="Content Placeholder 2"/>
          <p:cNvSpPr>
            <a:spLocks noGrp="1"/>
          </p:cNvSpPr>
          <p:nvPr>
            <p:ph idx="1"/>
          </p:nvPr>
        </p:nvSpPr>
        <p:spPr>
          <a:xfrm>
            <a:off x="677334" y="1606798"/>
            <a:ext cx="8596668" cy="1381101"/>
          </a:xfrm>
        </p:spPr>
        <p:txBody>
          <a:bodyPr>
            <a:normAutofit fontScale="92500"/>
          </a:bodyPr>
          <a:lstStyle/>
          <a:p>
            <a:r>
              <a:rPr lang="en-US" dirty="0" smtClean="0"/>
              <a:t>Dilute</a:t>
            </a:r>
            <a:r>
              <a:rPr lang="en-US" dirty="0"/>
              <a:t> oxytocin solution is infused or nipple stimulation is performed until three contractions occur within 10 </a:t>
            </a:r>
            <a:r>
              <a:rPr lang="en-US" dirty="0" smtClean="0"/>
              <a:t>minutes</a:t>
            </a:r>
          </a:p>
          <a:p>
            <a:r>
              <a:rPr lang="en-US" dirty="0" smtClean="0"/>
              <a:t>Limited </a:t>
            </a:r>
            <a:r>
              <a:rPr lang="en-US" dirty="0"/>
              <a:t>by contraindications </a:t>
            </a:r>
          </a:p>
        </p:txBody>
      </p:sp>
      <p:graphicFrame>
        <p:nvGraphicFramePr>
          <p:cNvPr id="7" name="Content Placeholder 3"/>
          <p:cNvGraphicFramePr>
            <a:graphicFrameLocks/>
          </p:cNvGraphicFramePr>
          <p:nvPr>
            <p:extLst>
              <p:ext uri="{D42A27DB-BD31-4B8C-83A1-F6EECF244321}">
                <p14:modId xmlns:p14="http://schemas.microsoft.com/office/powerpoint/2010/main" val="268329706"/>
              </p:ext>
            </p:extLst>
          </p:nvPr>
        </p:nvGraphicFramePr>
        <p:xfrm>
          <a:off x="819529" y="2817410"/>
          <a:ext cx="5027479" cy="3881437"/>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2050" name="Picture 2" descr="https://nursinglecture.com/wp-content/uploads/2015/06/cst.gif"/>
          <p:cNvPicPr>
            <a:picLocks noChangeAspect="1" noChangeArrowheads="1"/>
          </p:cNvPicPr>
          <p:nvPr/>
        </p:nvPicPr>
        <p:blipFill rotWithShape="1">
          <a:blip r:embed="rId7">
            <a:extLst>
              <a:ext uri="{28A0092B-C50C-407E-A947-70E740481C1C}">
                <a14:useLocalDpi xmlns:a14="http://schemas.microsoft.com/office/drawing/2010/main" val="0"/>
              </a:ext>
            </a:extLst>
          </a:blip>
          <a:srcRect r="47727" b="51296"/>
          <a:stretch/>
        </p:blipFill>
        <p:spPr bwMode="auto">
          <a:xfrm>
            <a:off x="5952884" y="3514103"/>
            <a:ext cx="3525966" cy="1160927"/>
          </a:xfrm>
          <a:prstGeom prst="rect">
            <a:avLst/>
          </a:prstGeom>
          <a:noFill/>
          <a:extLst>
            <a:ext uri="{909E8E84-426E-40DD-AFC4-6F175D3DCCD1}">
              <a14:hiddenFill xmlns:a14="http://schemas.microsoft.com/office/drawing/2010/main">
                <a:solidFill>
                  <a:srgbClr val="FFFFFF"/>
                </a:solidFill>
              </a14:hiddenFill>
            </a:ext>
          </a:extLst>
        </p:spPr>
      </p:pic>
      <p:pic>
        <p:nvPicPr>
          <p:cNvPr id="9" name="Picture 2" descr="https://nursinglecture.com/wp-content/uploads/2015/06/cst.gif"/>
          <p:cNvPicPr>
            <a:picLocks noChangeAspect="1" noChangeArrowheads="1"/>
          </p:cNvPicPr>
          <p:nvPr/>
        </p:nvPicPr>
        <p:blipFill rotWithShape="1">
          <a:blip r:embed="rId7">
            <a:extLst>
              <a:ext uri="{28A0092B-C50C-407E-A947-70E740481C1C}">
                <a14:useLocalDpi xmlns:a14="http://schemas.microsoft.com/office/drawing/2010/main" val="0"/>
              </a:ext>
            </a:extLst>
          </a:blip>
          <a:srcRect t="51945" r="47727"/>
          <a:stretch/>
        </p:blipFill>
        <p:spPr bwMode="auto">
          <a:xfrm>
            <a:off x="5952884" y="2394396"/>
            <a:ext cx="3525966" cy="1145465"/>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2" descr="https://nursinglecture.com/wp-content/uploads/2015/06/cst.gif"/>
          <p:cNvPicPr>
            <a:picLocks noChangeAspect="1" noChangeArrowheads="1"/>
          </p:cNvPicPr>
          <p:nvPr/>
        </p:nvPicPr>
        <p:blipFill rotWithShape="1">
          <a:blip r:embed="rId7">
            <a:extLst>
              <a:ext uri="{28A0092B-C50C-407E-A947-70E740481C1C}">
                <a14:useLocalDpi xmlns:a14="http://schemas.microsoft.com/office/drawing/2010/main" val="0"/>
              </a:ext>
            </a:extLst>
          </a:blip>
          <a:srcRect l="52846" r="376" b="55079"/>
          <a:stretch/>
        </p:blipFill>
        <p:spPr bwMode="auto">
          <a:xfrm>
            <a:off x="5952884" y="4659567"/>
            <a:ext cx="3525966" cy="1196553"/>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2" descr="https://nursinglecture.com/wp-content/uploads/2015/06/cst.gif"/>
          <p:cNvPicPr>
            <a:picLocks noChangeAspect="1" noChangeArrowheads="1"/>
          </p:cNvPicPr>
          <p:nvPr/>
        </p:nvPicPr>
        <p:blipFill rotWithShape="1">
          <a:blip r:embed="rId7">
            <a:extLst>
              <a:ext uri="{28A0092B-C50C-407E-A947-70E740481C1C}">
                <a14:useLocalDpi xmlns:a14="http://schemas.microsoft.com/office/drawing/2010/main" val="0"/>
              </a:ext>
            </a:extLst>
          </a:blip>
          <a:srcRect l="52846" t="45462" b="11252"/>
          <a:stretch/>
        </p:blipFill>
        <p:spPr bwMode="auto">
          <a:xfrm>
            <a:off x="5952884" y="5743977"/>
            <a:ext cx="3533413" cy="1146220"/>
          </a:xfrm>
          <a:prstGeom prst="rect">
            <a:avLst/>
          </a:prstGeom>
          <a:noFill/>
          <a:extLst>
            <a:ext uri="{909E8E84-426E-40DD-AFC4-6F175D3DCCD1}">
              <a14:hiddenFill xmlns:a14="http://schemas.microsoft.com/office/drawing/2010/main">
                <a:solidFill>
                  <a:srgbClr val="FFFFFF"/>
                </a:solidFill>
              </a14:hiddenFill>
            </a:ext>
          </a:extLst>
        </p:spPr>
      </p:pic>
      <p:pic>
        <p:nvPicPr>
          <p:cNvPr id="13" name="Picture 12"/>
          <p:cNvPicPr>
            <a:picLocks noChangeAspect="1"/>
          </p:cNvPicPr>
          <p:nvPr/>
        </p:nvPicPr>
        <p:blipFill>
          <a:blip r:embed="rId8">
            <a:extLst>
              <a:ext uri="{28A0092B-C50C-407E-A947-70E740481C1C}">
                <a14:useLocalDpi xmlns:a14="http://schemas.microsoft.com/office/drawing/2010/main" val="0"/>
              </a:ext>
            </a:extLst>
          </a:blip>
          <a:stretch>
            <a:fillRect/>
          </a:stretch>
        </p:blipFill>
        <p:spPr>
          <a:xfrm>
            <a:off x="9923242" y="6304423"/>
            <a:ext cx="2268758" cy="553577"/>
          </a:xfrm>
          <a:prstGeom prst="rect">
            <a:avLst/>
          </a:prstGeom>
        </p:spPr>
      </p:pic>
    </p:spTree>
    <p:extLst>
      <p:ext uri="{BB962C8B-B14F-4D97-AF65-F5344CB8AC3E}">
        <p14:creationId xmlns:p14="http://schemas.microsoft.com/office/powerpoint/2010/main" val="89518700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114</TotalTime>
  <Words>615</Words>
  <Application>Microsoft Office PowerPoint</Application>
  <PresentationFormat>Custom</PresentationFormat>
  <Paragraphs>125</Paragraphs>
  <Slides>16</Slides>
  <Notes>1</Notes>
  <HiddenSlides>0</HiddenSlides>
  <MMClips>0</MMClips>
  <ScaleCrop>false</ScaleCrop>
  <HeadingPairs>
    <vt:vector size="4" baseType="variant">
      <vt:variant>
        <vt:lpstr>Theme</vt:lpstr>
      </vt:variant>
      <vt:variant>
        <vt:i4>1</vt:i4>
      </vt:variant>
      <vt:variant>
        <vt:lpstr>Slide Titles</vt:lpstr>
      </vt:variant>
      <vt:variant>
        <vt:i4>16</vt:i4>
      </vt:variant>
    </vt:vector>
  </HeadingPairs>
  <TitlesOfParts>
    <vt:vector size="17" baseType="lpstr">
      <vt:lpstr>Office Theme</vt:lpstr>
      <vt:lpstr>PowerPoint Presentation</vt:lpstr>
      <vt:lpstr>Antepartum Fetal Assessment</vt:lpstr>
      <vt:lpstr>GOAL </vt:lpstr>
      <vt:lpstr>POTENTIAL BENEFITS AND HARMS</vt:lpstr>
      <vt:lpstr>INDICATIONS FOR FETAL ASSESSMENT  </vt:lpstr>
      <vt:lpstr>PowerPoint Presentation</vt:lpstr>
      <vt:lpstr>FETAL ASSESSMENT TECHNIQUES</vt:lpstr>
      <vt:lpstr>Nonstress test --- NST </vt:lpstr>
      <vt:lpstr>Contraction stress test</vt:lpstr>
      <vt:lpstr>Sonographic techniques </vt:lpstr>
      <vt:lpstr>PowerPoint Presentation</vt:lpstr>
      <vt:lpstr>Assessment of amniotic fluid volume —</vt:lpstr>
      <vt:lpstr>PowerPoint Presentation</vt:lpstr>
      <vt:lpstr>CHOICE OF TEST</vt:lpstr>
      <vt:lpstr>FOLLOW-UP</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pc</dc:creator>
  <cp:lastModifiedBy>lenovo</cp:lastModifiedBy>
  <cp:revision>15</cp:revision>
  <dcterms:created xsi:type="dcterms:W3CDTF">2022-07-12T20:00:37Z</dcterms:created>
  <dcterms:modified xsi:type="dcterms:W3CDTF">2022-10-11T19:45:10Z</dcterms:modified>
</cp:coreProperties>
</file>